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autoCompressPictures="0">
  <p:sldMasterIdLst>
    <p:sldMasterId id="2147483648" r:id="rId1"/>
  </p:sldMasterIdLst>
  <p:notesMasterIdLst>
    <p:notesMasterId r:id="rId12"/>
  </p:notesMasterIdLst>
  <p:sldIdLst>
    <p:sldId id="256" r:id="rId2"/>
    <p:sldId id="262" r:id="rId3"/>
    <p:sldId id="278" r:id="rId4"/>
    <p:sldId id="260" r:id="rId5"/>
    <p:sldId id="279" r:id="rId6"/>
    <p:sldId id="282" r:id="rId7"/>
    <p:sldId id="265" r:id="rId8"/>
    <p:sldId id="976" r:id="rId9"/>
    <p:sldId id="270" r:id="rId10"/>
    <p:sldId id="275" r:id="rId11"/>
  </p:sldIdLst>
  <p:sldSz cx="12192000" cy="6858000"/>
  <p:notesSz cx="6858000" cy="9144000"/>
  <p:embeddedFontLst>
    <p:embeddedFont>
      <p:font typeface="Manrope" panose="020B0604020202020204" charset="0"/>
      <p:regular r:id="rId13"/>
      <p:bold r:id="rId1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092">
          <p15:clr>
            <a:srgbClr val="A4A3A4"/>
          </p15:clr>
        </p15:guide>
        <p15:guide id="2" pos="3840">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4" roundtripDataSignature="AMtx7mh3YP3xexYcFoahXa2ehi0H5V4Zaw=="/>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C16E8B9-972A-1757-C8CB-16491FC820F2}" name="HIJLKEMA Arjan (ECHO)" initials="HA(" userId="S::Arjan.HIJLKEMA@ec.europa.eu::9a26f9e0-0dbb-492c-aef4-01ca983dec67"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A61B"/>
    <a:srgbClr val="70C056"/>
    <a:srgbClr val="0EB5D5"/>
    <a:srgbClr val="105CAA"/>
    <a:srgbClr val="09257F"/>
    <a:srgbClr val="3C7ABA"/>
    <a:srgbClr val="FFFFFF"/>
    <a:srgbClr val="13A9DF"/>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FDC9DAE-D0B2-4877-8C35-CF3C1CDC0052}" v="127" dt="2024-11-27T21:55:15.70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06" autoAdjust="0"/>
    <p:restoredTop sz="94849" autoAdjust="0"/>
  </p:normalViewPr>
  <p:slideViewPr>
    <p:cSldViewPr snapToGrid="0">
      <p:cViewPr>
        <p:scale>
          <a:sx n="75" d="100"/>
          <a:sy n="75" d="100"/>
        </p:scale>
        <p:origin x="811" y="120"/>
      </p:cViewPr>
      <p:guideLst>
        <p:guide orient="horz" pos="2092"/>
        <p:guide pos="3840"/>
      </p:guideLst>
    </p:cSldViewPr>
  </p:slideViewPr>
  <p:outlineViewPr>
    <p:cViewPr>
      <p:scale>
        <a:sx n="33" d="100"/>
        <a:sy n="33" d="100"/>
      </p:scale>
      <p:origin x="0" y="-2777"/>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1.fntdata"/><Relationship Id="rId39" Type="http://schemas.microsoft.com/office/2015/10/relationships/revisionInfo" Target="revisionInfo.xml"/><Relationship Id="rId3" Type="http://schemas.openxmlformats.org/officeDocument/2006/relationships/slide" Target="slides/slide2.xml"/><Relationship Id="rId34" Type="http://customschemas.google.com/relationships/presentationmetadata" Target="metadata"/><Relationship Id="rId7" Type="http://schemas.openxmlformats.org/officeDocument/2006/relationships/slide" Target="slides/slide6.xml"/><Relationship Id="rId12"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37" Type="http://schemas.openxmlformats.org/officeDocument/2006/relationships/theme" Target="theme/theme1.xml"/><Relationship Id="rId40" Type="http://schemas.microsoft.com/office/2018/10/relationships/authors" Target="authors.xml"/><Relationship Id="rId5" Type="http://schemas.openxmlformats.org/officeDocument/2006/relationships/slide" Target="slides/slide4.xml"/><Relationship Id="rId36"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2.fntdata"/><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GB"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myintracomm.ec.europa.eu/corp/intellectual-property/Documents/2019_Reuse-guidelines%28CC-BY%29.pdf"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6" name="Google Shape;18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 name="Shape 159"/>
          <p:cNvSpPr>
            <a:spLocks noGrp="1" noRot="1" noChangeAspect="1"/>
          </p:cNvSpPr>
          <p:nvPr>
            <p:ph type="sldImg"/>
          </p:nvPr>
        </p:nvSpPr>
        <p:spPr>
          <a:xfrm>
            <a:off x="381000" y="685800"/>
            <a:ext cx="6096000" cy="3429000"/>
          </a:xfrm>
          <a:prstGeom prst="rect">
            <a:avLst/>
          </a:prstGeom>
        </p:spPr>
        <p:txBody>
          <a:bodyPr/>
          <a:lstStyle/>
          <a:p>
            <a:endParaRPr/>
          </a:p>
        </p:txBody>
      </p:sp>
      <p:sp>
        <p:nvSpPr>
          <p:cNvPr id="160" name="Shape 160"/>
          <p:cNvSpPr>
            <a:spLocks noGrp="1"/>
          </p:cNvSpPr>
          <p:nvPr>
            <p:ph type="body" sz="quarter" idx="1"/>
          </p:nvPr>
        </p:nvSpPr>
        <p:spPr>
          <a:prstGeom prst="rect">
            <a:avLst/>
          </a:prstGeom>
        </p:spPr>
        <p:txBody>
          <a:bodyPr/>
          <a:lstStyle/>
          <a:p>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Google Shape;309;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0" name="Google Shape;310;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a:effectLst/>
                <a:latin typeface="Times New Roman" panose="02020603050405020304" pitchFamily="18" charset="0"/>
                <a:ea typeface="Times New Roman" panose="02020603050405020304" pitchFamily="18" charset="0"/>
              </a:rPr>
              <a:t>Focus on 2, 3 and 4. </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sz="1200">
              <a:effectLst/>
              <a:latin typeface="Times New Roman" panose="02020603050405020304" pitchFamily="18" charset="0"/>
              <a:ea typeface="Times New Roman" panose="02020603050405020304" pitchFamily="18" charset="0"/>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sz="1200">
              <a:effectLst/>
              <a:latin typeface="Times New Roman" panose="02020603050405020304" pitchFamily="18" charset="0"/>
              <a:ea typeface="Times New Roman" panose="02020603050405020304" pitchFamily="18" charset="0"/>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a:effectLst/>
                <a:latin typeface="Times New Roman" panose="02020603050405020304" pitchFamily="18" charset="0"/>
                <a:ea typeface="Times New Roman" panose="02020603050405020304" pitchFamily="18" charset="0"/>
              </a:rPr>
              <a:t>Finally, stress that it continues to be </a:t>
            </a:r>
            <a:r>
              <a:rPr lang="en-GB" sz="1200" b="1">
                <a:effectLst/>
                <a:latin typeface="Times New Roman" panose="02020603050405020304" pitchFamily="18" charset="0"/>
                <a:ea typeface="Times New Roman" panose="02020603050405020304" pitchFamily="18" charset="0"/>
              </a:rPr>
              <a:t>essential to focus on the last mile of an EWS</a:t>
            </a:r>
            <a:r>
              <a:rPr lang="en-GB" sz="1200">
                <a:effectLst/>
                <a:latin typeface="Times New Roman" panose="02020603050405020304" pitchFamily="18" charset="0"/>
                <a:ea typeface="Times New Roman" panose="02020603050405020304" pitchFamily="18" charset="0"/>
              </a:rPr>
              <a:t>, linking early warning with public warning, emergency planning and empowering people by raising awareness and through education. For this the work undertaken at the local level is crucial. That’s why we are funding UNESCO to strengthen the resilience of coastal communities to tsunami and coastal hazards in the North-Eastern Atlantic and Mediterranean region. </a:t>
            </a:r>
            <a:endParaRPr lang="en-IE" sz="1100">
              <a:effectLst/>
              <a:latin typeface="Times New Roman" panose="02020603050405020304" pitchFamily="18" charset="0"/>
              <a:ea typeface="Times New Roman" panose="02020603050405020304" pitchFamily="18" charset="0"/>
            </a:endParaRPr>
          </a:p>
          <a:p>
            <a:endParaRPr lang="en-IE"/>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8</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5879844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R" dirty="0"/>
          </a:p>
        </p:txBody>
      </p:sp>
      <p:sp>
        <p:nvSpPr>
          <p:cNvPr id="4" name="Slide Number Placeholder 3"/>
          <p:cNvSpPr>
            <a:spLocks noGrp="1"/>
          </p:cNvSpPr>
          <p:nvPr>
            <p:ph type="sldNum" sz="quarter" idx="5"/>
          </p:nvPr>
        </p:nvSpPr>
        <p:spPr/>
        <p:txBody>
          <a:bodyPr/>
          <a:lstStyle/>
          <a:p>
            <a:fld id="{D79969DA-C1CA-DC44-A1A7-1EC61EEF9388}" type="slidenum">
              <a:rPr lang="en-GR" smtClean="0"/>
              <a:t>9</a:t>
            </a:fld>
            <a:endParaRPr lang="en-GR"/>
          </a:p>
        </p:txBody>
      </p:sp>
    </p:spTree>
    <p:extLst>
      <p:ext uri="{BB962C8B-B14F-4D97-AF65-F5344CB8AC3E}">
        <p14:creationId xmlns:p14="http://schemas.microsoft.com/office/powerpoint/2010/main" val="21345962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
        <p:cNvGrpSpPr/>
        <p:nvPr/>
      </p:nvGrpSpPr>
      <p:grpSpPr>
        <a:xfrm>
          <a:off x="0" y="0"/>
          <a:ext cx="0" cy="0"/>
          <a:chOff x="0" y="0"/>
          <a:chExt cx="0" cy="0"/>
        </a:xfrm>
      </p:grpSpPr>
      <p:sp>
        <p:nvSpPr>
          <p:cNvPr id="438" name="Google Shape;438;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9" name="Google Shape;439;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a:t>Update/add/delete parts of the copy right notice where appropriate.</a:t>
            </a:r>
            <a:endParaRPr/>
          </a:p>
          <a:p>
            <a:pPr marL="0" lvl="0" indent="0" algn="l" rtl="0">
              <a:spcBef>
                <a:spcPts val="0"/>
              </a:spcBef>
              <a:spcAft>
                <a:spcPts val="0"/>
              </a:spcAft>
              <a:buNone/>
            </a:pPr>
            <a:r>
              <a:rPr lang="en-GB"/>
              <a:t>More information: </a:t>
            </a:r>
            <a:r>
              <a:rPr lang="en-GB" u="sng">
                <a:solidFill>
                  <a:schemeClr val="hlink"/>
                </a:solidFill>
                <a:hlinkClick r:id="rId3"/>
              </a:rPr>
              <a:t>https://myintracomm.ec.europa.eu/corp/intellectual-property/Documents/2019_Reuse-guidelines%28CC-BY%29.pdf</a:t>
            </a:r>
            <a:endParaRPr/>
          </a:p>
        </p:txBody>
      </p:sp>
      <p:sp>
        <p:nvSpPr>
          <p:cNvPr id="440" name="Google Shape;440;p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10</a:t>
            </a:fld>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4"/>
        <p:cNvGrpSpPr/>
        <p:nvPr/>
      </p:nvGrpSpPr>
      <p:grpSpPr>
        <a:xfrm>
          <a:off x="0" y="0"/>
          <a:ext cx="0" cy="0"/>
          <a:chOff x="0" y="0"/>
          <a:chExt cx="0" cy="0"/>
        </a:xfrm>
      </p:grpSpPr>
      <p:sp>
        <p:nvSpPr>
          <p:cNvPr id="15" name="Google Shape;15;p22"/>
          <p:cNvSpPr txBox="1">
            <a:spLocks noGrp="1"/>
          </p:cNvSpPr>
          <p:nvPr>
            <p:ph type="sldNum" idx="12"/>
          </p:nvPr>
        </p:nvSpPr>
        <p:spPr>
          <a:xfrm>
            <a:off x="697524" y="6131286"/>
            <a:ext cx="2743200"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GB"/>
              <a:t>‹#›</a:t>
            </a:fld>
            <a:endParaRPr/>
          </a:p>
        </p:txBody>
      </p:sp>
      <p:sp>
        <p:nvSpPr>
          <p:cNvPr id="16" name="Google Shape;16;p22"/>
          <p:cNvSpPr/>
          <p:nvPr/>
        </p:nvSpPr>
        <p:spPr>
          <a:xfrm>
            <a:off x="0" y="1078173"/>
            <a:ext cx="12192000" cy="5779827"/>
          </a:xfrm>
          <a:prstGeom prst="rect">
            <a:avLst/>
          </a:prstGeom>
          <a:solidFill>
            <a:srgbClr val="0356B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accent4"/>
              </a:solidFill>
              <a:latin typeface="Arial"/>
              <a:ea typeface="Arial"/>
              <a:cs typeface="Arial"/>
              <a:sym typeface="Arial"/>
            </a:endParaRPr>
          </a:p>
        </p:txBody>
      </p:sp>
      <p:sp>
        <p:nvSpPr>
          <p:cNvPr id="18" name="Google Shape;18;p22"/>
          <p:cNvSpPr txBox="1">
            <a:spLocks noGrp="1"/>
          </p:cNvSpPr>
          <p:nvPr>
            <p:ph type="ctrTitle"/>
          </p:nvPr>
        </p:nvSpPr>
        <p:spPr>
          <a:xfrm>
            <a:off x="1071350" y="1992572"/>
            <a:ext cx="10065224" cy="2149523"/>
          </a:xfrm>
          <a:prstGeom prst="rect">
            <a:avLst/>
          </a:prstGeom>
          <a:noFill/>
          <a:ln>
            <a:noFill/>
          </a:ln>
        </p:spPr>
        <p:txBody>
          <a:bodyPr spcFirstLastPara="1" wrap="square" lIns="91425" tIns="45700" rIns="91425" bIns="0" anchor="t" anchorCtr="0">
            <a:noAutofit/>
          </a:bodyPr>
          <a:lstStyle>
            <a:lvl1pPr lvl="0" algn="l">
              <a:lnSpc>
                <a:spcPct val="90000"/>
              </a:lnSpc>
              <a:spcBef>
                <a:spcPts val="0"/>
              </a:spcBef>
              <a:spcAft>
                <a:spcPts val="0"/>
              </a:spcAft>
              <a:buClr>
                <a:schemeClr val="lt1"/>
              </a:buClr>
              <a:buSzPts val="6000"/>
              <a:buFont typeface="Arial"/>
              <a:buNone/>
              <a:defRPr sz="6000" b="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19" name="Google Shape;19;p22"/>
          <p:cNvSpPr txBox="1">
            <a:spLocks noGrp="1"/>
          </p:cNvSpPr>
          <p:nvPr>
            <p:ph type="subTitle" idx="1"/>
          </p:nvPr>
        </p:nvSpPr>
        <p:spPr>
          <a:xfrm>
            <a:off x="1071351" y="4418049"/>
            <a:ext cx="10065224" cy="897754"/>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2800"/>
              <a:buNone/>
              <a:defRPr sz="2800" i="0">
                <a:solidFill>
                  <a:schemeClr val="accent5"/>
                </a:solidFill>
              </a:defRPr>
            </a:lvl1pPr>
            <a:lvl2pPr lvl="1" algn="ctr">
              <a:lnSpc>
                <a:spcPct val="100000"/>
              </a:lnSpc>
              <a:spcBef>
                <a:spcPts val="1800"/>
              </a:spcBef>
              <a:spcAft>
                <a:spcPts val="0"/>
              </a:spcAft>
              <a:buSzPts val="2000"/>
              <a:buNone/>
              <a:defRPr sz="2000"/>
            </a:lvl2pPr>
            <a:lvl3pPr lvl="2" algn="ctr">
              <a:lnSpc>
                <a:spcPct val="100000"/>
              </a:lnSpc>
              <a:spcBef>
                <a:spcPts val="1800"/>
              </a:spcBef>
              <a:spcAft>
                <a:spcPts val="0"/>
              </a:spcAft>
              <a:buSzPts val="1800"/>
              <a:buNone/>
              <a:defRPr sz="1800"/>
            </a:lvl3pPr>
            <a:lvl4pPr lvl="3" algn="ctr">
              <a:lnSpc>
                <a:spcPct val="100000"/>
              </a:lnSpc>
              <a:spcBef>
                <a:spcPts val="1800"/>
              </a:spcBef>
              <a:spcAft>
                <a:spcPts val="0"/>
              </a:spcAft>
              <a:buSzPts val="1600"/>
              <a:buNone/>
              <a:defRPr sz="1600"/>
            </a:lvl4pPr>
            <a:lvl5pPr lvl="4" algn="ctr">
              <a:lnSpc>
                <a:spcPct val="100000"/>
              </a:lnSpc>
              <a:spcBef>
                <a:spcPts val="1800"/>
              </a:spcBef>
              <a:spcAft>
                <a:spcPts val="0"/>
              </a:spcAft>
              <a:buSzPts val="1600"/>
              <a:buNone/>
              <a:defRPr sz="1600"/>
            </a:lvl5pPr>
            <a:lvl6pPr lvl="5" algn="ctr">
              <a:lnSpc>
                <a:spcPct val="90000"/>
              </a:lnSpc>
              <a:spcBef>
                <a:spcPts val="18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r>
              <a:rPr lang="en-US"/>
              <a:t>Click to edit Master subtitle style</a:t>
            </a:r>
            <a:endParaRPr/>
          </a:p>
        </p:txBody>
      </p:sp>
      <p:sp>
        <p:nvSpPr>
          <p:cNvPr id="20" name="Google Shape;20;p22"/>
          <p:cNvSpPr txBox="1">
            <a:spLocks noGrp="1"/>
          </p:cNvSpPr>
          <p:nvPr>
            <p:ph type="body" idx="2"/>
          </p:nvPr>
        </p:nvSpPr>
        <p:spPr>
          <a:xfrm>
            <a:off x="6096000" y="5557903"/>
            <a:ext cx="5040313" cy="528998"/>
          </a:xfrm>
          <a:prstGeom prst="rect">
            <a:avLst/>
          </a:prstGeom>
          <a:noFill/>
          <a:ln>
            <a:noFill/>
          </a:ln>
        </p:spPr>
        <p:txBody>
          <a:bodyPr spcFirstLastPara="1" wrap="square" lIns="91425" tIns="45700" rIns="91425" bIns="45700" anchor="t" anchorCtr="0">
            <a:noAutofit/>
          </a:bodyPr>
          <a:lstStyle>
            <a:lvl1pPr marL="457200" lvl="0" indent="-228600" algn="r">
              <a:lnSpc>
                <a:spcPct val="100000"/>
              </a:lnSpc>
              <a:spcBef>
                <a:spcPts val="0"/>
              </a:spcBef>
              <a:spcAft>
                <a:spcPts val="0"/>
              </a:spcAft>
              <a:buSzPts val="2200"/>
              <a:buFont typeface="Arial"/>
              <a:buNone/>
              <a:defRPr sz="2200" i="1">
                <a:solidFill>
                  <a:schemeClr val="lt1"/>
                </a:solidFill>
              </a:defRPr>
            </a:lvl1pPr>
            <a:lvl2pPr marL="914400" lvl="1" indent="-342900" algn="l">
              <a:lnSpc>
                <a:spcPct val="100000"/>
              </a:lnSpc>
              <a:spcBef>
                <a:spcPts val="1800"/>
              </a:spcBef>
              <a:spcAft>
                <a:spcPts val="0"/>
              </a:spcAft>
              <a:buSzPts val="1800"/>
              <a:buChar char="•"/>
              <a:defRPr/>
            </a:lvl2pPr>
            <a:lvl3pPr marL="1371600" lvl="2" indent="-342900" algn="l">
              <a:lnSpc>
                <a:spcPct val="100000"/>
              </a:lnSpc>
              <a:spcBef>
                <a:spcPts val="1800"/>
              </a:spcBef>
              <a:spcAft>
                <a:spcPts val="0"/>
              </a:spcAft>
              <a:buSzPts val="1800"/>
              <a:buChar char="•"/>
              <a:defRPr/>
            </a:lvl3pPr>
            <a:lvl4pPr marL="1828800" lvl="3" indent="-342900" algn="l">
              <a:lnSpc>
                <a:spcPct val="100000"/>
              </a:lnSpc>
              <a:spcBef>
                <a:spcPts val="1800"/>
              </a:spcBef>
              <a:spcAft>
                <a:spcPts val="0"/>
              </a:spcAft>
              <a:buSzPts val="1800"/>
              <a:buChar char="•"/>
              <a:defRPr/>
            </a:lvl4pPr>
            <a:lvl5pPr marL="2286000" lvl="4" indent="-342900" algn="l">
              <a:lnSpc>
                <a:spcPct val="100000"/>
              </a:lnSpc>
              <a:spcBef>
                <a:spcPts val="1800"/>
              </a:spcBef>
              <a:spcAft>
                <a:spcPts val="0"/>
              </a:spcAft>
              <a:buSzPts val="1800"/>
              <a:buChar char="•"/>
              <a:defRPr/>
            </a:lvl5pPr>
            <a:lvl6pPr marL="2743200" lvl="5" indent="-342900" algn="l">
              <a:lnSpc>
                <a:spcPct val="90000"/>
              </a:lnSpc>
              <a:spcBef>
                <a:spcPts val="18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21" name="Google Shape;21;p22"/>
          <p:cNvSpPr/>
          <p:nvPr/>
        </p:nvSpPr>
        <p:spPr>
          <a:xfrm>
            <a:off x="5741158" y="6619164"/>
            <a:ext cx="707409" cy="240594"/>
          </a:xfrm>
          <a:prstGeom prst="rect">
            <a:avLst/>
          </a:prstGeom>
          <a:solidFill>
            <a:srgbClr val="00449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cxnSp>
        <p:nvCxnSpPr>
          <p:cNvPr id="22" name="Google Shape;22;p22"/>
          <p:cNvCxnSpPr/>
          <p:nvPr/>
        </p:nvCxnSpPr>
        <p:spPr>
          <a:xfrm>
            <a:off x="846746" y="1978925"/>
            <a:ext cx="0" cy="4879075"/>
          </a:xfrm>
          <a:prstGeom prst="straightConnector1">
            <a:avLst/>
          </a:prstGeom>
          <a:noFill/>
          <a:ln w="28575" cap="flat" cmpd="sng">
            <a:solidFill>
              <a:schemeClr val="accent5"/>
            </a:solidFill>
            <a:prstDash val="solid"/>
            <a:miter lim="800000"/>
            <a:headEnd type="none" w="sm" len="sm"/>
            <a:tailEnd type="none" w="sm" len="sm"/>
          </a:ln>
        </p:spPr>
      </p:cxnSp>
      <p:pic>
        <p:nvPicPr>
          <p:cNvPr id="2" name="Google Shape;17;p22" descr="European Commission">
            <a:extLst>
              <a:ext uri="{FF2B5EF4-FFF2-40B4-BE49-F238E27FC236}">
                <a16:creationId xmlns:a16="http://schemas.microsoft.com/office/drawing/2014/main" id="{B45F4576-0280-9ABD-3693-C3C51E11FA18}"/>
              </a:ext>
            </a:extLst>
          </p:cNvPr>
          <p:cNvPicPr preferRelativeResize="0"/>
          <p:nvPr userDrawn="1"/>
        </p:nvPicPr>
        <p:blipFill rotWithShape="1">
          <a:blip r:embed="rId2">
            <a:alphaModFix/>
          </a:blip>
          <a:srcRect/>
          <a:stretch/>
        </p:blipFill>
        <p:spPr>
          <a:xfrm>
            <a:off x="5388933" y="258042"/>
            <a:ext cx="1659793" cy="1152460"/>
          </a:xfrm>
          <a:prstGeom prst="rect">
            <a:avLst/>
          </a:prstGeom>
          <a:noFill/>
          <a:ln>
            <a:noFill/>
          </a:ln>
        </p:spPr>
      </p:pic>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82"/>
        <p:cNvGrpSpPr/>
        <p:nvPr/>
      </p:nvGrpSpPr>
      <p:grpSpPr>
        <a:xfrm>
          <a:off x="0" y="0"/>
          <a:ext cx="0" cy="0"/>
          <a:chOff x="0" y="0"/>
          <a:chExt cx="0" cy="0"/>
        </a:xfrm>
      </p:grpSpPr>
      <p:sp>
        <p:nvSpPr>
          <p:cNvPr id="183" name="Google Shape;183;p43"/>
          <p:cNvSpPr txBox="1">
            <a:spLocks noGrp="1"/>
          </p:cNvSpPr>
          <p:nvPr>
            <p:ph type="sldNum" idx="12"/>
          </p:nvPr>
        </p:nvSpPr>
        <p:spPr>
          <a:xfrm>
            <a:off x="697524" y="6131286"/>
            <a:ext cx="2743200"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4" name="Shape 24"/>
          <p:cNvSpPr>
            <a:spLocks noGrp="1"/>
          </p:cNvSpPr>
          <p:nvPr>
            <p:ph type="title"/>
          </p:nvPr>
        </p:nvSpPr>
        <p:spPr>
          <a:prstGeom prst="rect">
            <a:avLst/>
          </a:prstGeom>
        </p:spPr>
        <p:txBody>
          <a:bodyPr/>
          <a:lstStyle/>
          <a:p>
            <a:r>
              <a:t>Title Text</a:t>
            </a:r>
          </a:p>
        </p:txBody>
      </p:sp>
      <p:sp>
        <p:nvSpPr>
          <p:cNvPr id="25" name="Shape 25"/>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6" name="Shape 26"/>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388346068"/>
      </p:ext>
    </p:extLst>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SPEAKER PRESENTATION-3">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FC6CAA9B-C005-696B-5232-F268E98042A8}"/>
              </a:ext>
            </a:extLst>
          </p:cNvPr>
          <p:cNvPicPr>
            <a:picLocks noChangeAspect="1"/>
          </p:cNvPicPr>
          <p:nvPr userDrawn="1"/>
        </p:nvPicPr>
        <p:blipFill>
          <a:blip r:embed="rId2"/>
          <a:srcRect/>
          <a:stretch/>
        </p:blipFill>
        <p:spPr>
          <a:xfrm>
            <a:off x="0" y="0"/>
            <a:ext cx="12192000" cy="6858000"/>
          </a:xfrm>
          <a:prstGeom prst="rect">
            <a:avLst/>
          </a:prstGeom>
        </p:spPr>
      </p:pic>
      <p:sp>
        <p:nvSpPr>
          <p:cNvPr id="5" name="Content Placeholder 4">
            <a:extLst>
              <a:ext uri="{FF2B5EF4-FFF2-40B4-BE49-F238E27FC236}">
                <a16:creationId xmlns:a16="http://schemas.microsoft.com/office/drawing/2014/main" id="{F44CB859-638A-5F97-C3C6-A6A0E97F07A6}"/>
              </a:ext>
            </a:extLst>
          </p:cNvPr>
          <p:cNvSpPr>
            <a:spLocks noGrp="1"/>
          </p:cNvSpPr>
          <p:nvPr>
            <p:ph sz="quarter" idx="11" hasCustomPrompt="1"/>
          </p:nvPr>
        </p:nvSpPr>
        <p:spPr>
          <a:xfrm>
            <a:off x="589171" y="2232963"/>
            <a:ext cx="11013550" cy="3086749"/>
          </a:xfrm>
        </p:spPr>
        <p:txBody>
          <a:bodyPr>
            <a:normAutofit/>
          </a:bodyPr>
          <a:lstStyle>
            <a:lvl1pPr marL="0" indent="0">
              <a:buNone/>
              <a:defRPr sz="1800" b="0" i="0">
                <a:solidFill>
                  <a:srgbClr val="221684"/>
                </a:solidFill>
                <a:latin typeface="Manrope" pitchFamily="2" charset="0"/>
                <a:ea typeface="Manrope" pitchFamily="2" charset="0"/>
                <a:cs typeface="Manrope" pitchFamily="2" charset="0"/>
              </a:defRPr>
            </a:lvl1pPr>
            <a:lvl2pPr>
              <a:defRPr sz="1500">
                <a:solidFill>
                  <a:srgbClr val="11457E"/>
                </a:solidFill>
                <a:latin typeface="Arial" panose="020B0604020202020204" pitchFamily="34" charset="0"/>
                <a:cs typeface="Arial" panose="020B0604020202020204" pitchFamily="34" charset="0"/>
              </a:defRPr>
            </a:lvl2pPr>
            <a:lvl3pPr>
              <a:defRPr sz="1500">
                <a:solidFill>
                  <a:srgbClr val="11457E"/>
                </a:solidFill>
                <a:latin typeface="Arial" panose="020B0604020202020204" pitchFamily="34" charset="0"/>
                <a:cs typeface="Arial" panose="020B0604020202020204" pitchFamily="34" charset="0"/>
              </a:defRPr>
            </a:lvl3pPr>
            <a:lvl4pPr>
              <a:defRPr sz="1500">
                <a:solidFill>
                  <a:srgbClr val="11457E"/>
                </a:solidFill>
                <a:latin typeface="Arial" panose="020B0604020202020204" pitchFamily="34" charset="0"/>
                <a:cs typeface="Arial" panose="020B0604020202020204" pitchFamily="34" charset="0"/>
              </a:defRPr>
            </a:lvl4pPr>
            <a:lvl5pPr>
              <a:defRPr sz="1500">
                <a:solidFill>
                  <a:srgbClr val="11457E"/>
                </a:solidFill>
                <a:latin typeface="Arial" panose="020B0604020202020204" pitchFamily="34" charset="0"/>
                <a:cs typeface="Arial" panose="020B0604020202020204" pitchFamily="34" charset="0"/>
              </a:defRPr>
            </a:lvl5pPr>
          </a:lstStyle>
          <a:p>
            <a:pPr lvl="0"/>
            <a:r>
              <a:rPr lang="en-GB" dirty="0"/>
              <a:t>Insert content here</a:t>
            </a:r>
            <a:endParaRPr lang="en-GR" dirty="0"/>
          </a:p>
        </p:txBody>
      </p:sp>
      <p:sp>
        <p:nvSpPr>
          <p:cNvPr id="6" name="Text Placeholder 2">
            <a:extLst>
              <a:ext uri="{FF2B5EF4-FFF2-40B4-BE49-F238E27FC236}">
                <a16:creationId xmlns:a16="http://schemas.microsoft.com/office/drawing/2014/main" id="{7484F730-4927-BD68-D5B9-3E64344F9AA3}"/>
              </a:ext>
            </a:extLst>
          </p:cNvPr>
          <p:cNvSpPr>
            <a:spLocks noGrp="1"/>
          </p:cNvSpPr>
          <p:nvPr>
            <p:ph type="body" sz="quarter" idx="12" hasCustomPrompt="1"/>
          </p:nvPr>
        </p:nvSpPr>
        <p:spPr>
          <a:xfrm>
            <a:off x="589171" y="1338883"/>
            <a:ext cx="11013550" cy="797588"/>
          </a:xfrm>
        </p:spPr>
        <p:txBody>
          <a:bodyPr>
            <a:noAutofit/>
          </a:bodyPr>
          <a:lstStyle>
            <a:lvl1pPr marL="0" indent="0">
              <a:buNone/>
              <a:defRPr sz="2800" b="1" i="0">
                <a:solidFill>
                  <a:srgbClr val="221684"/>
                </a:solidFill>
                <a:latin typeface="Manrope" pitchFamily="2" charset="0"/>
                <a:ea typeface="Manrope" pitchFamily="2" charset="0"/>
                <a:cs typeface="Manrope" pitchFamily="2" charset="0"/>
              </a:defRPr>
            </a:lvl1pPr>
            <a:lvl2pPr>
              <a:defRPr sz="2800">
                <a:solidFill>
                  <a:srgbClr val="11457E"/>
                </a:solidFill>
                <a:latin typeface="Arial" panose="020B0604020202020204" pitchFamily="34" charset="0"/>
                <a:cs typeface="Arial" panose="020B0604020202020204" pitchFamily="34" charset="0"/>
              </a:defRPr>
            </a:lvl2pPr>
            <a:lvl3pPr>
              <a:defRPr sz="2800">
                <a:solidFill>
                  <a:srgbClr val="11457E"/>
                </a:solidFill>
                <a:latin typeface="Arial" panose="020B0604020202020204" pitchFamily="34" charset="0"/>
                <a:cs typeface="Arial" panose="020B0604020202020204" pitchFamily="34" charset="0"/>
              </a:defRPr>
            </a:lvl3pPr>
            <a:lvl4pPr>
              <a:defRPr sz="2800">
                <a:solidFill>
                  <a:srgbClr val="11457E"/>
                </a:solidFill>
                <a:latin typeface="Arial" panose="020B0604020202020204" pitchFamily="34" charset="0"/>
                <a:cs typeface="Arial" panose="020B0604020202020204" pitchFamily="34" charset="0"/>
              </a:defRPr>
            </a:lvl4pPr>
            <a:lvl5pPr>
              <a:defRPr sz="2800">
                <a:solidFill>
                  <a:srgbClr val="11457E"/>
                </a:solidFill>
                <a:latin typeface="Arial" panose="020B0604020202020204" pitchFamily="34" charset="0"/>
                <a:cs typeface="Arial" panose="020B0604020202020204" pitchFamily="34" charset="0"/>
              </a:defRPr>
            </a:lvl5pPr>
          </a:lstStyle>
          <a:p>
            <a:pPr lvl="0"/>
            <a:r>
              <a:rPr lang="en-GB" dirty="0"/>
              <a:t>Subtitle</a:t>
            </a:r>
            <a:endParaRPr lang="en-GR" dirty="0"/>
          </a:p>
        </p:txBody>
      </p:sp>
      <p:sp>
        <p:nvSpPr>
          <p:cNvPr id="8" name="Text Placeholder 2">
            <a:extLst>
              <a:ext uri="{FF2B5EF4-FFF2-40B4-BE49-F238E27FC236}">
                <a16:creationId xmlns:a16="http://schemas.microsoft.com/office/drawing/2014/main" id="{B848AC3B-C25F-5CBE-EF97-6BB06A4C49EB}"/>
              </a:ext>
            </a:extLst>
          </p:cNvPr>
          <p:cNvSpPr>
            <a:spLocks noGrp="1"/>
          </p:cNvSpPr>
          <p:nvPr>
            <p:ph type="body" sz="quarter" idx="13" hasCustomPrompt="1"/>
          </p:nvPr>
        </p:nvSpPr>
        <p:spPr>
          <a:xfrm>
            <a:off x="589171" y="318894"/>
            <a:ext cx="11013550" cy="797588"/>
          </a:xfrm>
        </p:spPr>
        <p:txBody>
          <a:bodyPr>
            <a:noAutofit/>
          </a:bodyPr>
          <a:lstStyle>
            <a:lvl1pPr marL="0" indent="0">
              <a:buNone/>
              <a:defRPr sz="4400" b="1" i="0">
                <a:solidFill>
                  <a:srgbClr val="221684"/>
                </a:solidFill>
                <a:latin typeface="Manrope" pitchFamily="2" charset="0"/>
                <a:ea typeface="Manrope" pitchFamily="2" charset="0"/>
                <a:cs typeface="Manrope" pitchFamily="2" charset="0"/>
              </a:defRPr>
            </a:lvl1pPr>
            <a:lvl2pPr>
              <a:defRPr sz="2800">
                <a:solidFill>
                  <a:srgbClr val="11457E"/>
                </a:solidFill>
                <a:latin typeface="Arial" panose="020B0604020202020204" pitchFamily="34" charset="0"/>
                <a:cs typeface="Arial" panose="020B0604020202020204" pitchFamily="34" charset="0"/>
              </a:defRPr>
            </a:lvl2pPr>
            <a:lvl3pPr>
              <a:defRPr sz="2800">
                <a:solidFill>
                  <a:srgbClr val="11457E"/>
                </a:solidFill>
                <a:latin typeface="Arial" panose="020B0604020202020204" pitchFamily="34" charset="0"/>
                <a:cs typeface="Arial" panose="020B0604020202020204" pitchFamily="34" charset="0"/>
              </a:defRPr>
            </a:lvl3pPr>
            <a:lvl4pPr>
              <a:defRPr sz="2800">
                <a:solidFill>
                  <a:srgbClr val="11457E"/>
                </a:solidFill>
                <a:latin typeface="Arial" panose="020B0604020202020204" pitchFamily="34" charset="0"/>
                <a:cs typeface="Arial" panose="020B0604020202020204" pitchFamily="34" charset="0"/>
              </a:defRPr>
            </a:lvl4pPr>
            <a:lvl5pPr>
              <a:defRPr sz="2800">
                <a:solidFill>
                  <a:srgbClr val="11457E"/>
                </a:solidFill>
                <a:latin typeface="Arial" panose="020B0604020202020204" pitchFamily="34" charset="0"/>
                <a:cs typeface="Arial" panose="020B0604020202020204" pitchFamily="34" charset="0"/>
              </a:defRPr>
            </a:lvl5pPr>
          </a:lstStyle>
          <a:p>
            <a:pPr lvl="0"/>
            <a:r>
              <a:rPr lang="en-GB" dirty="0"/>
              <a:t>Title</a:t>
            </a:r>
            <a:endParaRPr lang="en-GR" dirty="0"/>
          </a:p>
        </p:txBody>
      </p:sp>
    </p:spTree>
    <p:extLst>
      <p:ext uri="{BB962C8B-B14F-4D97-AF65-F5344CB8AC3E}">
        <p14:creationId xmlns:p14="http://schemas.microsoft.com/office/powerpoint/2010/main" val="29858444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hree Content">
  <p:cSld name="Three Content">
    <p:spTree>
      <p:nvGrpSpPr>
        <p:cNvPr id="1" name="Shape 46"/>
        <p:cNvGrpSpPr/>
        <p:nvPr/>
      </p:nvGrpSpPr>
      <p:grpSpPr>
        <a:xfrm>
          <a:off x="0" y="0"/>
          <a:ext cx="0" cy="0"/>
          <a:chOff x="0" y="0"/>
          <a:chExt cx="0" cy="0"/>
        </a:xfrm>
      </p:grpSpPr>
      <p:sp>
        <p:nvSpPr>
          <p:cNvPr id="47" name="Google Shape;47;p27"/>
          <p:cNvSpPr txBox="1">
            <a:spLocks noGrp="1"/>
          </p:cNvSpPr>
          <p:nvPr>
            <p:ph type="sldNum" idx="12"/>
          </p:nvPr>
        </p:nvSpPr>
        <p:spPr>
          <a:xfrm>
            <a:off x="697524" y="6131286"/>
            <a:ext cx="2743200"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GB"/>
              <a:t>‹#›</a:t>
            </a:fld>
            <a:endParaRPr/>
          </a:p>
        </p:txBody>
      </p:sp>
      <p:sp>
        <p:nvSpPr>
          <p:cNvPr id="48" name="Google Shape;48;p27"/>
          <p:cNvSpPr txBox="1">
            <a:spLocks noGrp="1"/>
          </p:cNvSpPr>
          <p:nvPr>
            <p:ph type="title"/>
          </p:nvPr>
        </p:nvSpPr>
        <p:spPr>
          <a:xfrm>
            <a:off x="970722" y="482860"/>
            <a:ext cx="10515600" cy="782357"/>
          </a:xfrm>
          <a:prstGeom prst="rect">
            <a:avLst/>
          </a:prstGeom>
          <a:noFill/>
          <a:ln>
            <a:noFill/>
          </a:ln>
        </p:spPr>
        <p:txBody>
          <a:bodyPr spcFirstLastPara="1" wrap="square" lIns="91425" tIns="45700" rIns="91425" bIns="0" anchor="b" anchorCtr="0">
            <a:noAutofit/>
          </a:bodyPr>
          <a:lstStyle>
            <a:lvl1pPr lvl="0" algn="l">
              <a:lnSpc>
                <a:spcPct val="9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49" name="Google Shape;49;p27"/>
          <p:cNvSpPr txBox="1">
            <a:spLocks noGrp="1"/>
          </p:cNvSpPr>
          <p:nvPr>
            <p:ph type="body" idx="1"/>
          </p:nvPr>
        </p:nvSpPr>
        <p:spPr>
          <a:xfrm>
            <a:off x="838198" y="1825626"/>
            <a:ext cx="3358489" cy="3763134"/>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0"/>
              </a:spcBef>
              <a:spcAft>
                <a:spcPts val="0"/>
              </a:spcAft>
              <a:buSzPts val="1800"/>
              <a:buChar char="•"/>
              <a:defRPr/>
            </a:lvl1pPr>
            <a:lvl2pPr marL="914400" lvl="1" indent="-342900" algn="l">
              <a:lnSpc>
                <a:spcPct val="100000"/>
              </a:lnSpc>
              <a:spcBef>
                <a:spcPts val="1800"/>
              </a:spcBef>
              <a:spcAft>
                <a:spcPts val="0"/>
              </a:spcAft>
              <a:buSzPts val="1800"/>
              <a:buChar char="•"/>
              <a:defRPr/>
            </a:lvl2pPr>
            <a:lvl3pPr marL="1371600" lvl="2" indent="-342900" algn="l">
              <a:lnSpc>
                <a:spcPct val="100000"/>
              </a:lnSpc>
              <a:spcBef>
                <a:spcPts val="1800"/>
              </a:spcBef>
              <a:spcAft>
                <a:spcPts val="0"/>
              </a:spcAft>
              <a:buSzPts val="1800"/>
              <a:buChar char="•"/>
              <a:defRPr/>
            </a:lvl3pPr>
            <a:lvl4pPr marL="1828800" lvl="3" indent="-342900" algn="l">
              <a:lnSpc>
                <a:spcPct val="100000"/>
              </a:lnSpc>
              <a:spcBef>
                <a:spcPts val="1800"/>
              </a:spcBef>
              <a:spcAft>
                <a:spcPts val="0"/>
              </a:spcAft>
              <a:buSzPts val="1800"/>
              <a:buChar char="•"/>
              <a:defRPr/>
            </a:lvl4pPr>
            <a:lvl5pPr marL="2286000" lvl="4" indent="-342900" algn="l">
              <a:lnSpc>
                <a:spcPct val="100000"/>
              </a:lnSpc>
              <a:spcBef>
                <a:spcPts val="1800"/>
              </a:spcBef>
              <a:spcAft>
                <a:spcPts val="0"/>
              </a:spcAft>
              <a:buSzPts val="1800"/>
              <a:buChar char="•"/>
              <a:defRPr/>
            </a:lvl5pPr>
            <a:lvl6pPr marL="2743200" lvl="5" indent="-342900" algn="l">
              <a:lnSpc>
                <a:spcPct val="90000"/>
              </a:lnSpc>
              <a:spcBef>
                <a:spcPts val="18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50" name="Google Shape;50;p27"/>
          <p:cNvSpPr txBox="1">
            <a:spLocks noGrp="1"/>
          </p:cNvSpPr>
          <p:nvPr>
            <p:ph type="body" idx="2"/>
          </p:nvPr>
        </p:nvSpPr>
        <p:spPr>
          <a:xfrm>
            <a:off x="4604979" y="1825625"/>
            <a:ext cx="3358489" cy="3763134"/>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0"/>
              </a:spcBef>
              <a:spcAft>
                <a:spcPts val="0"/>
              </a:spcAft>
              <a:buSzPts val="1800"/>
              <a:buChar char="•"/>
              <a:defRPr/>
            </a:lvl1pPr>
            <a:lvl2pPr marL="914400" lvl="1" indent="-342900" algn="l">
              <a:lnSpc>
                <a:spcPct val="100000"/>
              </a:lnSpc>
              <a:spcBef>
                <a:spcPts val="1800"/>
              </a:spcBef>
              <a:spcAft>
                <a:spcPts val="0"/>
              </a:spcAft>
              <a:buSzPts val="1800"/>
              <a:buChar char="•"/>
              <a:defRPr/>
            </a:lvl2pPr>
            <a:lvl3pPr marL="1371600" lvl="2" indent="-342900" algn="l">
              <a:lnSpc>
                <a:spcPct val="100000"/>
              </a:lnSpc>
              <a:spcBef>
                <a:spcPts val="1800"/>
              </a:spcBef>
              <a:spcAft>
                <a:spcPts val="0"/>
              </a:spcAft>
              <a:buSzPts val="1800"/>
              <a:buChar char="•"/>
              <a:defRPr/>
            </a:lvl3pPr>
            <a:lvl4pPr marL="1828800" lvl="3" indent="-342900" algn="l">
              <a:lnSpc>
                <a:spcPct val="100000"/>
              </a:lnSpc>
              <a:spcBef>
                <a:spcPts val="1800"/>
              </a:spcBef>
              <a:spcAft>
                <a:spcPts val="0"/>
              </a:spcAft>
              <a:buSzPts val="1800"/>
              <a:buChar char="•"/>
              <a:defRPr/>
            </a:lvl4pPr>
            <a:lvl5pPr marL="2286000" lvl="4" indent="-342900" algn="l">
              <a:lnSpc>
                <a:spcPct val="100000"/>
              </a:lnSpc>
              <a:spcBef>
                <a:spcPts val="1800"/>
              </a:spcBef>
              <a:spcAft>
                <a:spcPts val="0"/>
              </a:spcAft>
              <a:buSzPts val="1800"/>
              <a:buChar char="•"/>
              <a:defRPr/>
            </a:lvl5pPr>
            <a:lvl6pPr marL="2743200" lvl="5" indent="-342900" algn="l">
              <a:lnSpc>
                <a:spcPct val="90000"/>
              </a:lnSpc>
              <a:spcBef>
                <a:spcPts val="18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51" name="Google Shape;51;p27"/>
          <p:cNvSpPr txBox="1">
            <a:spLocks noGrp="1"/>
          </p:cNvSpPr>
          <p:nvPr>
            <p:ph type="body" idx="3"/>
          </p:nvPr>
        </p:nvSpPr>
        <p:spPr>
          <a:xfrm>
            <a:off x="8371761" y="1825625"/>
            <a:ext cx="3358489" cy="3763134"/>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0"/>
              </a:spcBef>
              <a:spcAft>
                <a:spcPts val="0"/>
              </a:spcAft>
              <a:buSzPts val="1800"/>
              <a:buChar char="•"/>
              <a:defRPr/>
            </a:lvl1pPr>
            <a:lvl2pPr marL="914400" lvl="1" indent="-342900" algn="l">
              <a:lnSpc>
                <a:spcPct val="100000"/>
              </a:lnSpc>
              <a:spcBef>
                <a:spcPts val="1800"/>
              </a:spcBef>
              <a:spcAft>
                <a:spcPts val="0"/>
              </a:spcAft>
              <a:buSzPts val="1800"/>
              <a:buChar char="•"/>
              <a:defRPr/>
            </a:lvl2pPr>
            <a:lvl3pPr marL="1371600" lvl="2" indent="-342900" algn="l">
              <a:lnSpc>
                <a:spcPct val="100000"/>
              </a:lnSpc>
              <a:spcBef>
                <a:spcPts val="1800"/>
              </a:spcBef>
              <a:spcAft>
                <a:spcPts val="0"/>
              </a:spcAft>
              <a:buSzPts val="1800"/>
              <a:buChar char="•"/>
              <a:defRPr/>
            </a:lvl3pPr>
            <a:lvl4pPr marL="1828800" lvl="3" indent="-342900" algn="l">
              <a:lnSpc>
                <a:spcPct val="100000"/>
              </a:lnSpc>
              <a:spcBef>
                <a:spcPts val="1800"/>
              </a:spcBef>
              <a:spcAft>
                <a:spcPts val="0"/>
              </a:spcAft>
              <a:buSzPts val="1800"/>
              <a:buChar char="•"/>
              <a:defRPr/>
            </a:lvl4pPr>
            <a:lvl5pPr marL="2286000" lvl="4" indent="-342900" algn="l">
              <a:lnSpc>
                <a:spcPct val="100000"/>
              </a:lnSpc>
              <a:spcBef>
                <a:spcPts val="1800"/>
              </a:spcBef>
              <a:spcAft>
                <a:spcPts val="0"/>
              </a:spcAft>
              <a:buSzPts val="1800"/>
              <a:buChar char="•"/>
              <a:defRPr/>
            </a:lvl5pPr>
            <a:lvl6pPr marL="2743200" lvl="5" indent="-342900" algn="l">
              <a:lnSpc>
                <a:spcPct val="90000"/>
              </a:lnSpc>
              <a:spcBef>
                <a:spcPts val="18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cxnSp>
        <p:nvCxnSpPr>
          <p:cNvPr id="52" name="Google Shape;52;p27"/>
          <p:cNvCxnSpPr/>
          <p:nvPr/>
        </p:nvCxnSpPr>
        <p:spPr>
          <a:xfrm flipH="1">
            <a:off x="838199" y="0"/>
            <a:ext cx="1" cy="1276357"/>
          </a:xfrm>
          <a:prstGeom prst="straightConnector1">
            <a:avLst/>
          </a:prstGeom>
          <a:noFill/>
          <a:ln w="28575" cap="flat" cmpd="sng">
            <a:solidFill>
              <a:schemeClr val="accent5"/>
            </a:solidFill>
            <a:prstDash val="solid"/>
            <a:miter lim="800000"/>
            <a:headEnd type="none" w="sm" len="sm"/>
            <a:tailEnd type="none" w="sm" len="sm"/>
          </a:ln>
        </p:spPr>
      </p:cxn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omparison">
  <p:cSld name="Comparison">
    <p:spTree>
      <p:nvGrpSpPr>
        <p:cNvPr id="1" name="Shape 53"/>
        <p:cNvGrpSpPr/>
        <p:nvPr/>
      </p:nvGrpSpPr>
      <p:grpSpPr>
        <a:xfrm>
          <a:off x="0" y="0"/>
          <a:ext cx="0" cy="0"/>
          <a:chOff x="0" y="0"/>
          <a:chExt cx="0" cy="0"/>
        </a:xfrm>
      </p:grpSpPr>
      <p:sp>
        <p:nvSpPr>
          <p:cNvPr id="54" name="Google Shape;54;p28"/>
          <p:cNvSpPr txBox="1">
            <a:spLocks noGrp="1"/>
          </p:cNvSpPr>
          <p:nvPr>
            <p:ph type="sldNum" idx="12"/>
          </p:nvPr>
        </p:nvSpPr>
        <p:spPr>
          <a:xfrm>
            <a:off x="697524" y="6131286"/>
            <a:ext cx="2743200"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GB"/>
              <a:t>‹#›</a:t>
            </a:fld>
            <a:endParaRPr/>
          </a:p>
        </p:txBody>
      </p:sp>
      <p:sp>
        <p:nvSpPr>
          <p:cNvPr id="55" name="Google Shape;55;p28"/>
          <p:cNvSpPr txBox="1">
            <a:spLocks noGrp="1"/>
          </p:cNvSpPr>
          <p:nvPr>
            <p:ph type="title"/>
          </p:nvPr>
        </p:nvSpPr>
        <p:spPr>
          <a:xfrm>
            <a:off x="970722" y="482860"/>
            <a:ext cx="10515600" cy="782357"/>
          </a:xfrm>
          <a:prstGeom prst="rect">
            <a:avLst/>
          </a:prstGeom>
          <a:noFill/>
          <a:ln>
            <a:noFill/>
          </a:ln>
        </p:spPr>
        <p:txBody>
          <a:bodyPr spcFirstLastPara="1" wrap="square" lIns="91425" tIns="45700" rIns="91425" bIns="0" anchor="b" anchorCtr="0">
            <a:noAutofit/>
          </a:bodyPr>
          <a:lstStyle>
            <a:lvl1pPr lvl="0" algn="l">
              <a:lnSpc>
                <a:spcPct val="9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56" name="Google Shape;56;p28"/>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Autofit/>
          </a:bodyPr>
          <a:lstStyle>
            <a:lvl1pPr marL="457200" lvl="0" indent="-228600" algn="l">
              <a:lnSpc>
                <a:spcPct val="100000"/>
              </a:lnSpc>
              <a:spcBef>
                <a:spcPts val="0"/>
              </a:spcBef>
              <a:spcAft>
                <a:spcPts val="0"/>
              </a:spcAft>
              <a:buSzPts val="2800"/>
              <a:buNone/>
              <a:defRPr sz="2800" b="1">
                <a:solidFill>
                  <a:schemeClr val="dk2"/>
                </a:solidFill>
              </a:defRPr>
            </a:lvl1pPr>
            <a:lvl2pPr marL="914400" lvl="1" indent="-228600" algn="l">
              <a:lnSpc>
                <a:spcPct val="100000"/>
              </a:lnSpc>
              <a:spcBef>
                <a:spcPts val="1800"/>
              </a:spcBef>
              <a:spcAft>
                <a:spcPts val="0"/>
              </a:spcAft>
              <a:buSzPts val="2000"/>
              <a:buNone/>
              <a:defRPr sz="2000" b="1"/>
            </a:lvl2pPr>
            <a:lvl3pPr marL="1371600" lvl="2" indent="-228600" algn="l">
              <a:lnSpc>
                <a:spcPct val="100000"/>
              </a:lnSpc>
              <a:spcBef>
                <a:spcPts val="1800"/>
              </a:spcBef>
              <a:spcAft>
                <a:spcPts val="0"/>
              </a:spcAft>
              <a:buSzPts val="1800"/>
              <a:buNone/>
              <a:defRPr sz="1800" b="1"/>
            </a:lvl3pPr>
            <a:lvl4pPr marL="1828800" lvl="3" indent="-228600" algn="l">
              <a:lnSpc>
                <a:spcPct val="100000"/>
              </a:lnSpc>
              <a:spcBef>
                <a:spcPts val="1800"/>
              </a:spcBef>
              <a:spcAft>
                <a:spcPts val="0"/>
              </a:spcAft>
              <a:buSzPts val="1600"/>
              <a:buNone/>
              <a:defRPr sz="1600" b="1"/>
            </a:lvl4pPr>
            <a:lvl5pPr marL="2286000" lvl="4" indent="-228600" algn="l">
              <a:lnSpc>
                <a:spcPct val="100000"/>
              </a:lnSpc>
              <a:spcBef>
                <a:spcPts val="1800"/>
              </a:spcBef>
              <a:spcAft>
                <a:spcPts val="0"/>
              </a:spcAft>
              <a:buSzPts val="1600"/>
              <a:buNone/>
              <a:defRPr sz="1600" b="1"/>
            </a:lvl5pPr>
            <a:lvl6pPr marL="2743200" lvl="5" indent="-228600" algn="l">
              <a:lnSpc>
                <a:spcPct val="90000"/>
              </a:lnSpc>
              <a:spcBef>
                <a:spcPts val="18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pPr lvl="0"/>
            <a:r>
              <a:rPr lang="en-US"/>
              <a:t>Click to edit Master text styles</a:t>
            </a:r>
          </a:p>
        </p:txBody>
      </p:sp>
      <p:sp>
        <p:nvSpPr>
          <p:cNvPr id="57" name="Google Shape;57;p28"/>
          <p:cNvSpPr txBox="1">
            <a:spLocks noGrp="1"/>
          </p:cNvSpPr>
          <p:nvPr>
            <p:ph type="body" idx="2"/>
          </p:nvPr>
        </p:nvSpPr>
        <p:spPr>
          <a:xfrm>
            <a:off x="839788" y="2505075"/>
            <a:ext cx="5157787" cy="3097331"/>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0"/>
              </a:spcBef>
              <a:spcAft>
                <a:spcPts val="0"/>
              </a:spcAft>
              <a:buSzPts val="1800"/>
              <a:buChar char="•"/>
              <a:defRPr/>
            </a:lvl1pPr>
            <a:lvl2pPr marL="914400" lvl="1" indent="-342900" algn="l">
              <a:lnSpc>
                <a:spcPct val="100000"/>
              </a:lnSpc>
              <a:spcBef>
                <a:spcPts val="1800"/>
              </a:spcBef>
              <a:spcAft>
                <a:spcPts val="0"/>
              </a:spcAft>
              <a:buSzPts val="1800"/>
              <a:buChar char="•"/>
              <a:defRPr/>
            </a:lvl2pPr>
            <a:lvl3pPr marL="1371600" lvl="2" indent="-342900" algn="l">
              <a:lnSpc>
                <a:spcPct val="100000"/>
              </a:lnSpc>
              <a:spcBef>
                <a:spcPts val="1800"/>
              </a:spcBef>
              <a:spcAft>
                <a:spcPts val="0"/>
              </a:spcAft>
              <a:buSzPts val="1800"/>
              <a:buChar char="•"/>
              <a:defRPr/>
            </a:lvl3pPr>
            <a:lvl4pPr marL="1828800" lvl="3" indent="-342900" algn="l">
              <a:lnSpc>
                <a:spcPct val="100000"/>
              </a:lnSpc>
              <a:spcBef>
                <a:spcPts val="1800"/>
              </a:spcBef>
              <a:spcAft>
                <a:spcPts val="0"/>
              </a:spcAft>
              <a:buSzPts val="1800"/>
              <a:buChar char="•"/>
              <a:defRPr/>
            </a:lvl4pPr>
            <a:lvl5pPr marL="2286000" lvl="4" indent="-342900" algn="l">
              <a:lnSpc>
                <a:spcPct val="100000"/>
              </a:lnSpc>
              <a:spcBef>
                <a:spcPts val="1800"/>
              </a:spcBef>
              <a:spcAft>
                <a:spcPts val="0"/>
              </a:spcAft>
              <a:buSzPts val="1800"/>
              <a:buChar char="•"/>
              <a:defRPr/>
            </a:lvl5pPr>
            <a:lvl6pPr marL="2743200" lvl="5" indent="-342900" algn="l">
              <a:lnSpc>
                <a:spcPct val="90000"/>
              </a:lnSpc>
              <a:spcBef>
                <a:spcPts val="18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58" name="Google Shape;58;p28"/>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Autofit/>
          </a:bodyPr>
          <a:lstStyle>
            <a:lvl1pPr marL="457200" lvl="0" indent="-228600" algn="l">
              <a:lnSpc>
                <a:spcPct val="100000"/>
              </a:lnSpc>
              <a:spcBef>
                <a:spcPts val="0"/>
              </a:spcBef>
              <a:spcAft>
                <a:spcPts val="0"/>
              </a:spcAft>
              <a:buSzPts val="2800"/>
              <a:buNone/>
              <a:defRPr sz="2800" b="1">
                <a:solidFill>
                  <a:schemeClr val="dk2"/>
                </a:solidFill>
              </a:defRPr>
            </a:lvl1pPr>
            <a:lvl2pPr marL="914400" lvl="1" indent="-228600" algn="l">
              <a:lnSpc>
                <a:spcPct val="100000"/>
              </a:lnSpc>
              <a:spcBef>
                <a:spcPts val="1800"/>
              </a:spcBef>
              <a:spcAft>
                <a:spcPts val="0"/>
              </a:spcAft>
              <a:buSzPts val="2000"/>
              <a:buNone/>
              <a:defRPr sz="2000" b="1"/>
            </a:lvl2pPr>
            <a:lvl3pPr marL="1371600" lvl="2" indent="-228600" algn="l">
              <a:lnSpc>
                <a:spcPct val="100000"/>
              </a:lnSpc>
              <a:spcBef>
                <a:spcPts val="1800"/>
              </a:spcBef>
              <a:spcAft>
                <a:spcPts val="0"/>
              </a:spcAft>
              <a:buSzPts val="1800"/>
              <a:buNone/>
              <a:defRPr sz="1800" b="1"/>
            </a:lvl3pPr>
            <a:lvl4pPr marL="1828800" lvl="3" indent="-228600" algn="l">
              <a:lnSpc>
                <a:spcPct val="100000"/>
              </a:lnSpc>
              <a:spcBef>
                <a:spcPts val="1800"/>
              </a:spcBef>
              <a:spcAft>
                <a:spcPts val="0"/>
              </a:spcAft>
              <a:buSzPts val="1600"/>
              <a:buNone/>
              <a:defRPr sz="1600" b="1"/>
            </a:lvl4pPr>
            <a:lvl5pPr marL="2286000" lvl="4" indent="-228600" algn="l">
              <a:lnSpc>
                <a:spcPct val="100000"/>
              </a:lnSpc>
              <a:spcBef>
                <a:spcPts val="1800"/>
              </a:spcBef>
              <a:spcAft>
                <a:spcPts val="0"/>
              </a:spcAft>
              <a:buSzPts val="1600"/>
              <a:buNone/>
              <a:defRPr sz="1600" b="1"/>
            </a:lvl5pPr>
            <a:lvl6pPr marL="2743200" lvl="5" indent="-228600" algn="l">
              <a:lnSpc>
                <a:spcPct val="90000"/>
              </a:lnSpc>
              <a:spcBef>
                <a:spcPts val="18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pPr lvl="0"/>
            <a:r>
              <a:rPr lang="en-US"/>
              <a:t>Click to edit Master text styles</a:t>
            </a:r>
          </a:p>
        </p:txBody>
      </p:sp>
      <p:sp>
        <p:nvSpPr>
          <p:cNvPr id="59" name="Google Shape;59;p28"/>
          <p:cNvSpPr txBox="1">
            <a:spLocks noGrp="1"/>
          </p:cNvSpPr>
          <p:nvPr>
            <p:ph type="body" idx="4"/>
          </p:nvPr>
        </p:nvSpPr>
        <p:spPr>
          <a:xfrm>
            <a:off x="6172200" y="2505075"/>
            <a:ext cx="5183188" cy="3097331"/>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0"/>
              </a:spcBef>
              <a:spcAft>
                <a:spcPts val="0"/>
              </a:spcAft>
              <a:buSzPts val="1800"/>
              <a:buChar char="•"/>
              <a:defRPr/>
            </a:lvl1pPr>
            <a:lvl2pPr marL="914400" lvl="1" indent="-342900" algn="l">
              <a:lnSpc>
                <a:spcPct val="100000"/>
              </a:lnSpc>
              <a:spcBef>
                <a:spcPts val="1800"/>
              </a:spcBef>
              <a:spcAft>
                <a:spcPts val="0"/>
              </a:spcAft>
              <a:buSzPts val="1800"/>
              <a:buChar char="•"/>
              <a:defRPr/>
            </a:lvl2pPr>
            <a:lvl3pPr marL="1371600" lvl="2" indent="-342900" algn="l">
              <a:lnSpc>
                <a:spcPct val="100000"/>
              </a:lnSpc>
              <a:spcBef>
                <a:spcPts val="1800"/>
              </a:spcBef>
              <a:spcAft>
                <a:spcPts val="0"/>
              </a:spcAft>
              <a:buSzPts val="1800"/>
              <a:buChar char="•"/>
              <a:defRPr/>
            </a:lvl3pPr>
            <a:lvl4pPr marL="1828800" lvl="3" indent="-342900" algn="l">
              <a:lnSpc>
                <a:spcPct val="100000"/>
              </a:lnSpc>
              <a:spcBef>
                <a:spcPts val="1800"/>
              </a:spcBef>
              <a:spcAft>
                <a:spcPts val="0"/>
              </a:spcAft>
              <a:buSzPts val="1800"/>
              <a:buChar char="•"/>
              <a:defRPr/>
            </a:lvl4pPr>
            <a:lvl5pPr marL="2286000" lvl="4" indent="-342900" algn="l">
              <a:lnSpc>
                <a:spcPct val="100000"/>
              </a:lnSpc>
              <a:spcBef>
                <a:spcPts val="1800"/>
              </a:spcBef>
              <a:spcAft>
                <a:spcPts val="0"/>
              </a:spcAft>
              <a:buSzPts val="1800"/>
              <a:buChar char="•"/>
              <a:defRPr/>
            </a:lvl5pPr>
            <a:lvl6pPr marL="2743200" lvl="5" indent="-342900" algn="l">
              <a:lnSpc>
                <a:spcPct val="90000"/>
              </a:lnSpc>
              <a:spcBef>
                <a:spcPts val="18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cxnSp>
        <p:nvCxnSpPr>
          <p:cNvPr id="60" name="Google Shape;60;p28"/>
          <p:cNvCxnSpPr/>
          <p:nvPr/>
        </p:nvCxnSpPr>
        <p:spPr>
          <a:xfrm flipH="1">
            <a:off x="838199" y="0"/>
            <a:ext cx="1" cy="1276357"/>
          </a:xfrm>
          <a:prstGeom prst="straightConnector1">
            <a:avLst/>
          </a:prstGeom>
          <a:noFill/>
          <a:ln w="28575" cap="flat" cmpd="sng">
            <a:solidFill>
              <a:schemeClr val="accent5"/>
            </a:solidFill>
            <a:prstDash val="solid"/>
            <a:miter lim="800000"/>
            <a:headEnd type="none" w="sm" len="sm"/>
            <a:tailEnd type="none" w="sm" len="sm"/>
          </a:ln>
        </p:spPr>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Last slide (option 1)">
  <p:cSld name="Last slide (option 1)">
    <p:spTree>
      <p:nvGrpSpPr>
        <p:cNvPr id="1" name="Shape 140"/>
        <p:cNvGrpSpPr/>
        <p:nvPr/>
      </p:nvGrpSpPr>
      <p:grpSpPr>
        <a:xfrm>
          <a:off x="0" y="0"/>
          <a:ext cx="0" cy="0"/>
          <a:chOff x="0" y="0"/>
          <a:chExt cx="0" cy="0"/>
        </a:xfrm>
      </p:grpSpPr>
      <p:sp>
        <p:nvSpPr>
          <p:cNvPr id="141" name="Google Shape;141;p37"/>
          <p:cNvSpPr/>
          <p:nvPr/>
        </p:nvSpPr>
        <p:spPr>
          <a:xfrm>
            <a:off x="0" y="1"/>
            <a:ext cx="12192000" cy="3428999"/>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42" name="Google Shape;142;p37"/>
          <p:cNvSpPr txBox="1">
            <a:spLocks noGrp="1"/>
          </p:cNvSpPr>
          <p:nvPr>
            <p:ph type="sldNum" idx="12"/>
          </p:nvPr>
        </p:nvSpPr>
        <p:spPr>
          <a:xfrm>
            <a:off x="715108" y="6131286"/>
            <a:ext cx="2743200"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GB"/>
              <a:t>‹#›</a:t>
            </a:fld>
            <a:endParaRPr/>
          </a:p>
        </p:txBody>
      </p:sp>
      <p:sp>
        <p:nvSpPr>
          <p:cNvPr id="143" name="Google Shape;143;p37"/>
          <p:cNvSpPr txBox="1">
            <a:spLocks noGrp="1"/>
          </p:cNvSpPr>
          <p:nvPr>
            <p:ph type="ctrTitle"/>
          </p:nvPr>
        </p:nvSpPr>
        <p:spPr>
          <a:xfrm>
            <a:off x="1077013" y="1122363"/>
            <a:ext cx="10156297" cy="1240348"/>
          </a:xfrm>
          <a:prstGeom prst="rect">
            <a:avLst/>
          </a:prstGeom>
          <a:noFill/>
          <a:ln>
            <a:noFill/>
          </a:ln>
        </p:spPr>
        <p:txBody>
          <a:bodyPr spcFirstLastPara="1" wrap="square" lIns="91425" tIns="45700" rIns="91425" bIns="0" anchor="b" anchorCtr="0">
            <a:noAutofit/>
          </a:bodyPr>
          <a:lstStyle>
            <a:lvl1pPr lvl="0" algn="l">
              <a:lnSpc>
                <a:spcPct val="90000"/>
              </a:lnSpc>
              <a:spcBef>
                <a:spcPts val="0"/>
              </a:spcBef>
              <a:spcAft>
                <a:spcPts val="0"/>
              </a:spcAft>
              <a:buClr>
                <a:schemeClr val="dk2"/>
              </a:buClr>
              <a:buSzPts val="6000"/>
              <a:buFont typeface="Arial"/>
              <a:buNone/>
              <a:defRPr sz="60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144" name="Google Shape;144;p37"/>
          <p:cNvSpPr txBox="1">
            <a:spLocks noGrp="1"/>
          </p:cNvSpPr>
          <p:nvPr>
            <p:ph type="body" idx="1"/>
          </p:nvPr>
        </p:nvSpPr>
        <p:spPr>
          <a:xfrm>
            <a:off x="838976" y="4175997"/>
            <a:ext cx="10888663" cy="1620145"/>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0"/>
              </a:spcBef>
              <a:spcAft>
                <a:spcPts val="0"/>
              </a:spcAft>
              <a:buSzPts val="1400"/>
              <a:buFont typeface="Arial"/>
              <a:buNone/>
              <a:defRPr sz="1400">
                <a:solidFill>
                  <a:srgbClr val="767676"/>
                </a:solidFill>
              </a:defRPr>
            </a:lvl1pPr>
            <a:lvl2pPr marL="914400" lvl="1" indent="-228600" algn="l">
              <a:lnSpc>
                <a:spcPct val="100000"/>
              </a:lnSpc>
              <a:spcBef>
                <a:spcPts val="1800"/>
              </a:spcBef>
              <a:spcAft>
                <a:spcPts val="0"/>
              </a:spcAft>
              <a:buSzPts val="2000"/>
              <a:buNone/>
              <a:defRPr/>
            </a:lvl2pPr>
            <a:lvl3pPr marL="1371600" lvl="2" indent="-342900" algn="l">
              <a:lnSpc>
                <a:spcPct val="100000"/>
              </a:lnSpc>
              <a:spcBef>
                <a:spcPts val="1800"/>
              </a:spcBef>
              <a:spcAft>
                <a:spcPts val="0"/>
              </a:spcAft>
              <a:buSzPts val="1800"/>
              <a:buChar char="•"/>
              <a:defRPr/>
            </a:lvl3pPr>
            <a:lvl4pPr marL="1828800" lvl="3" indent="-342900" algn="l">
              <a:lnSpc>
                <a:spcPct val="100000"/>
              </a:lnSpc>
              <a:spcBef>
                <a:spcPts val="1800"/>
              </a:spcBef>
              <a:spcAft>
                <a:spcPts val="0"/>
              </a:spcAft>
              <a:buSzPts val="1800"/>
              <a:buChar char="•"/>
              <a:defRPr/>
            </a:lvl4pPr>
            <a:lvl5pPr marL="2286000" lvl="4" indent="-342900" algn="l">
              <a:lnSpc>
                <a:spcPct val="100000"/>
              </a:lnSpc>
              <a:spcBef>
                <a:spcPts val="1800"/>
              </a:spcBef>
              <a:spcAft>
                <a:spcPts val="0"/>
              </a:spcAft>
              <a:buSzPts val="1800"/>
              <a:buChar char="•"/>
              <a:defRPr/>
            </a:lvl5pPr>
            <a:lvl6pPr marL="2743200" lvl="5" indent="-342900" algn="l">
              <a:lnSpc>
                <a:spcPct val="90000"/>
              </a:lnSpc>
              <a:spcBef>
                <a:spcPts val="18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cxnSp>
        <p:nvCxnSpPr>
          <p:cNvPr id="145" name="Google Shape;145;p37"/>
          <p:cNvCxnSpPr/>
          <p:nvPr/>
        </p:nvCxnSpPr>
        <p:spPr>
          <a:xfrm>
            <a:off x="838200" y="0"/>
            <a:ext cx="0" cy="2362711"/>
          </a:xfrm>
          <a:prstGeom prst="straightConnector1">
            <a:avLst/>
          </a:prstGeom>
          <a:noFill/>
          <a:ln w="28575" cap="flat" cmpd="sng">
            <a:solidFill>
              <a:schemeClr val="dk2"/>
            </a:solidFill>
            <a:prstDash val="solid"/>
            <a:miter lim="800000"/>
            <a:headEnd type="none" w="sm" len="sm"/>
            <a:tailEnd type="none" w="sm" len="sm"/>
          </a:ln>
        </p:spPr>
      </p:cxn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2_Title Slide">
  <p:cSld name="2_Title Slide">
    <p:spTree>
      <p:nvGrpSpPr>
        <p:cNvPr id="1" name="Shape 146"/>
        <p:cNvGrpSpPr/>
        <p:nvPr/>
      </p:nvGrpSpPr>
      <p:grpSpPr>
        <a:xfrm>
          <a:off x="0" y="0"/>
          <a:ext cx="0" cy="0"/>
          <a:chOff x="0" y="0"/>
          <a:chExt cx="0" cy="0"/>
        </a:xfrm>
      </p:grpSpPr>
      <p:sp>
        <p:nvSpPr>
          <p:cNvPr id="147" name="Google Shape;147;p38"/>
          <p:cNvSpPr txBox="1">
            <a:spLocks noGrp="1"/>
          </p:cNvSpPr>
          <p:nvPr>
            <p:ph type="sldNum" idx="12"/>
          </p:nvPr>
        </p:nvSpPr>
        <p:spPr>
          <a:xfrm>
            <a:off x="697524" y="6131286"/>
            <a:ext cx="2743200"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GB"/>
              <a:t>‹#›</a:t>
            </a:fld>
            <a:endParaRPr/>
          </a:p>
        </p:txBody>
      </p:sp>
      <p:pic>
        <p:nvPicPr>
          <p:cNvPr id="148" name="Google Shape;148;p38"/>
          <p:cNvPicPr preferRelativeResize="0"/>
          <p:nvPr/>
        </p:nvPicPr>
        <p:blipFill rotWithShape="1">
          <a:blip r:embed="rId2">
            <a:alphaModFix/>
          </a:blip>
          <a:srcRect/>
          <a:stretch/>
        </p:blipFill>
        <p:spPr>
          <a:xfrm>
            <a:off x="0" y="1850288"/>
            <a:ext cx="12192000" cy="5018345"/>
          </a:xfrm>
          <a:prstGeom prst="rect">
            <a:avLst/>
          </a:prstGeom>
          <a:noFill/>
          <a:ln>
            <a:noFill/>
          </a:ln>
        </p:spPr>
      </p:pic>
      <p:sp>
        <p:nvSpPr>
          <p:cNvPr id="149" name="Google Shape;149;p38"/>
          <p:cNvSpPr/>
          <p:nvPr/>
        </p:nvSpPr>
        <p:spPr>
          <a:xfrm>
            <a:off x="0" y="1078174"/>
            <a:ext cx="12192000" cy="2890800"/>
          </a:xfrm>
          <a:prstGeom prst="rect">
            <a:avLst/>
          </a:prstGeom>
          <a:solidFill>
            <a:srgbClr val="0356B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accent4"/>
              </a:solidFill>
              <a:latin typeface="Arial"/>
              <a:ea typeface="Arial"/>
              <a:cs typeface="Arial"/>
              <a:sym typeface="Arial"/>
            </a:endParaRPr>
          </a:p>
        </p:txBody>
      </p:sp>
      <p:pic>
        <p:nvPicPr>
          <p:cNvPr id="150" name="Google Shape;150;p38" descr="European Commission"/>
          <p:cNvPicPr preferRelativeResize="0"/>
          <p:nvPr/>
        </p:nvPicPr>
        <p:blipFill rotWithShape="1">
          <a:blip r:embed="rId3">
            <a:alphaModFix/>
          </a:blip>
          <a:srcRect/>
          <a:stretch/>
        </p:blipFill>
        <p:spPr>
          <a:xfrm>
            <a:off x="5388933" y="258042"/>
            <a:ext cx="1659793" cy="1152460"/>
          </a:xfrm>
          <a:prstGeom prst="rect">
            <a:avLst/>
          </a:prstGeom>
          <a:noFill/>
          <a:ln>
            <a:noFill/>
          </a:ln>
        </p:spPr>
      </p:pic>
      <p:sp>
        <p:nvSpPr>
          <p:cNvPr id="151" name="Google Shape;151;p38"/>
          <p:cNvSpPr txBox="1">
            <a:spLocks noGrp="1"/>
          </p:cNvSpPr>
          <p:nvPr>
            <p:ph type="ctrTitle"/>
          </p:nvPr>
        </p:nvSpPr>
        <p:spPr>
          <a:xfrm>
            <a:off x="1071350" y="1992572"/>
            <a:ext cx="10065224" cy="872647"/>
          </a:xfrm>
          <a:prstGeom prst="rect">
            <a:avLst/>
          </a:prstGeom>
          <a:noFill/>
          <a:ln>
            <a:noFill/>
          </a:ln>
        </p:spPr>
        <p:txBody>
          <a:bodyPr spcFirstLastPara="1" wrap="square" lIns="91425" tIns="45700" rIns="91425" bIns="0" anchor="t" anchorCtr="0">
            <a:normAutofit/>
          </a:bodyPr>
          <a:lstStyle>
            <a:lvl1pPr lvl="0" algn="l">
              <a:lnSpc>
                <a:spcPct val="90000"/>
              </a:lnSpc>
              <a:spcBef>
                <a:spcPts val="0"/>
              </a:spcBef>
              <a:spcAft>
                <a:spcPts val="0"/>
              </a:spcAft>
              <a:buClr>
                <a:schemeClr val="lt1"/>
              </a:buClr>
              <a:buSzPts val="6000"/>
              <a:buFont typeface="Arial"/>
              <a:buNone/>
              <a:defRPr sz="6000" b="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152" name="Google Shape;152;p38"/>
          <p:cNvSpPr txBox="1">
            <a:spLocks noGrp="1"/>
          </p:cNvSpPr>
          <p:nvPr>
            <p:ph type="subTitle" idx="1"/>
          </p:nvPr>
        </p:nvSpPr>
        <p:spPr>
          <a:xfrm>
            <a:off x="1071351" y="3067468"/>
            <a:ext cx="10065224" cy="897754"/>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2800"/>
              <a:buNone/>
              <a:defRPr sz="2800" i="0">
                <a:solidFill>
                  <a:schemeClr val="accent5"/>
                </a:solidFill>
              </a:defRPr>
            </a:lvl1pPr>
            <a:lvl2pPr lvl="1" algn="ctr">
              <a:lnSpc>
                <a:spcPct val="100000"/>
              </a:lnSpc>
              <a:spcBef>
                <a:spcPts val="1800"/>
              </a:spcBef>
              <a:spcAft>
                <a:spcPts val="0"/>
              </a:spcAft>
              <a:buSzPts val="2000"/>
              <a:buNone/>
              <a:defRPr sz="2000"/>
            </a:lvl2pPr>
            <a:lvl3pPr lvl="2" algn="ctr">
              <a:lnSpc>
                <a:spcPct val="100000"/>
              </a:lnSpc>
              <a:spcBef>
                <a:spcPts val="1800"/>
              </a:spcBef>
              <a:spcAft>
                <a:spcPts val="0"/>
              </a:spcAft>
              <a:buSzPts val="1800"/>
              <a:buNone/>
              <a:defRPr sz="1800"/>
            </a:lvl3pPr>
            <a:lvl4pPr lvl="3" algn="ctr">
              <a:lnSpc>
                <a:spcPct val="100000"/>
              </a:lnSpc>
              <a:spcBef>
                <a:spcPts val="1800"/>
              </a:spcBef>
              <a:spcAft>
                <a:spcPts val="0"/>
              </a:spcAft>
              <a:buSzPts val="1600"/>
              <a:buNone/>
              <a:defRPr sz="1600"/>
            </a:lvl4pPr>
            <a:lvl5pPr lvl="4" algn="ctr">
              <a:lnSpc>
                <a:spcPct val="100000"/>
              </a:lnSpc>
              <a:spcBef>
                <a:spcPts val="1800"/>
              </a:spcBef>
              <a:spcAft>
                <a:spcPts val="0"/>
              </a:spcAft>
              <a:buSzPts val="1600"/>
              <a:buNone/>
              <a:defRPr sz="1600"/>
            </a:lvl5pPr>
            <a:lvl6pPr lvl="5" algn="ctr">
              <a:lnSpc>
                <a:spcPct val="90000"/>
              </a:lnSpc>
              <a:spcBef>
                <a:spcPts val="18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r>
              <a:rPr lang="en-US"/>
              <a:t>Click to edit Master subtitle style</a:t>
            </a:r>
            <a:endParaRPr/>
          </a:p>
        </p:txBody>
      </p:sp>
      <p:sp>
        <p:nvSpPr>
          <p:cNvPr id="153" name="Google Shape;153;p38"/>
          <p:cNvSpPr txBox="1">
            <a:spLocks noGrp="1"/>
          </p:cNvSpPr>
          <p:nvPr>
            <p:ph type="body" idx="2"/>
          </p:nvPr>
        </p:nvSpPr>
        <p:spPr>
          <a:xfrm>
            <a:off x="6096000" y="5783535"/>
            <a:ext cx="5040313" cy="528998"/>
          </a:xfrm>
          <a:prstGeom prst="rect">
            <a:avLst/>
          </a:prstGeom>
          <a:noFill/>
          <a:ln>
            <a:noFill/>
          </a:ln>
        </p:spPr>
        <p:txBody>
          <a:bodyPr spcFirstLastPara="1" wrap="square" lIns="91425" tIns="45700" rIns="91425" bIns="45700" anchor="b" anchorCtr="0">
            <a:noAutofit/>
          </a:bodyPr>
          <a:lstStyle>
            <a:lvl1pPr marL="457200" lvl="0" indent="-228600" algn="r">
              <a:lnSpc>
                <a:spcPct val="100000"/>
              </a:lnSpc>
              <a:spcBef>
                <a:spcPts val="0"/>
              </a:spcBef>
              <a:spcAft>
                <a:spcPts val="0"/>
              </a:spcAft>
              <a:buSzPts val="2200"/>
              <a:buFont typeface="Arial"/>
              <a:buNone/>
              <a:defRPr sz="2200" i="1">
                <a:solidFill>
                  <a:schemeClr val="lt1"/>
                </a:solidFill>
              </a:defRPr>
            </a:lvl1pPr>
            <a:lvl2pPr marL="914400" lvl="1" indent="-342900" algn="l">
              <a:lnSpc>
                <a:spcPct val="100000"/>
              </a:lnSpc>
              <a:spcBef>
                <a:spcPts val="1800"/>
              </a:spcBef>
              <a:spcAft>
                <a:spcPts val="0"/>
              </a:spcAft>
              <a:buSzPts val="1800"/>
              <a:buChar char="•"/>
              <a:defRPr/>
            </a:lvl2pPr>
            <a:lvl3pPr marL="1371600" lvl="2" indent="-342900" algn="l">
              <a:lnSpc>
                <a:spcPct val="100000"/>
              </a:lnSpc>
              <a:spcBef>
                <a:spcPts val="1800"/>
              </a:spcBef>
              <a:spcAft>
                <a:spcPts val="0"/>
              </a:spcAft>
              <a:buSzPts val="1800"/>
              <a:buChar char="•"/>
              <a:defRPr/>
            </a:lvl3pPr>
            <a:lvl4pPr marL="1828800" lvl="3" indent="-342900" algn="l">
              <a:lnSpc>
                <a:spcPct val="100000"/>
              </a:lnSpc>
              <a:spcBef>
                <a:spcPts val="1800"/>
              </a:spcBef>
              <a:spcAft>
                <a:spcPts val="0"/>
              </a:spcAft>
              <a:buSzPts val="1800"/>
              <a:buChar char="•"/>
              <a:defRPr/>
            </a:lvl4pPr>
            <a:lvl5pPr marL="2286000" lvl="4" indent="-342900" algn="l">
              <a:lnSpc>
                <a:spcPct val="100000"/>
              </a:lnSpc>
              <a:spcBef>
                <a:spcPts val="1800"/>
              </a:spcBef>
              <a:spcAft>
                <a:spcPts val="0"/>
              </a:spcAft>
              <a:buSzPts val="1800"/>
              <a:buChar char="•"/>
              <a:defRPr/>
            </a:lvl5pPr>
            <a:lvl6pPr marL="2743200" lvl="5" indent="-342900" algn="l">
              <a:lnSpc>
                <a:spcPct val="90000"/>
              </a:lnSpc>
              <a:spcBef>
                <a:spcPts val="18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154" name="Google Shape;154;p38"/>
          <p:cNvSpPr/>
          <p:nvPr/>
        </p:nvSpPr>
        <p:spPr>
          <a:xfrm>
            <a:off x="5741158" y="6619164"/>
            <a:ext cx="707409" cy="240594"/>
          </a:xfrm>
          <a:prstGeom prst="rect">
            <a:avLst/>
          </a:prstGeom>
          <a:solidFill>
            <a:srgbClr val="00449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cxnSp>
        <p:nvCxnSpPr>
          <p:cNvPr id="155" name="Google Shape;155;p38"/>
          <p:cNvCxnSpPr/>
          <p:nvPr/>
        </p:nvCxnSpPr>
        <p:spPr>
          <a:xfrm>
            <a:off x="838200" y="1978925"/>
            <a:ext cx="0" cy="4879075"/>
          </a:xfrm>
          <a:prstGeom prst="straightConnector1">
            <a:avLst/>
          </a:prstGeom>
          <a:noFill/>
          <a:ln w="28575" cap="flat" cmpd="sng">
            <a:solidFill>
              <a:schemeClr val="accent5"/>
            </a:solidFill>
            <a:prstDash val="solid"/>
            <a:miter lim="800000"/>
            <a:headEnd type="none" w="sm" len="sm"/>
            <a:tailEnd type="none" w="sm" len="sm"/>
          </a:ln>
        </p:spPr>
      </p:cxn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156"/>
        <p:cNvGrpSpPr/>
        <p:nvPr/>
      </p:nvGrpSpPr>
      <p:grpSpPr>
        <a:xfrm>
          <a:off x="0" y="0"/>
          <a:ext cx="0" cy="0"/>
          <a:chOff x="0" y="0"/>
          <a:chExt cx="0" cy="0"/>
        </a:xfrm>
      </p:grpSpPr>
      <p:sp>
        <p:nvSpPr>
          <p:cNvPr id="157" name="Google Shape;157;p39"/>
          <p:cNvSpPr txBox="1">
            <a:spLocks noGrp="1"/>
          </p:cNvSpPr>
          <p:nvPr>
            <p:ph type="sldNum" idx="12"/>
          </p:nvPr>
        </p:nvSpPr>
        <p:spPr>
          <a:xfrm>
            <a:off x="838200" y="6131286"/>
            <a:ext cx="2743200"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GB"/>
              <a:t>‹#›</a:t>
            </a:fld>
            <a:endParaRPr/>
          </a:p>
        </p:txBody>
      </p:sp>
      <p:pic>
        <p:nvPicPr>
          <p:cNvPr id="158" name="Google Shape;158;p39"/>
          <p:cNvPicPr preferRelativeResize="0"/>
          <p:nvPr/>
        </p:nvPicPr>
        <p:blipFill rotWithShape="1">
          <a:blip r:embed="rId2">
            <a:alphaModFix/>
          </a:blip>
          <a:srcRect t="4555"/>
          <a:stretch/>
        </p:blipFill>
        <p:spPr>
          <a:xfrm>
            <a:off x="0" y="1078173"/>
            <a:ext cx="12192000" cy="5783240"/>
          </a:xfrm>
          <a:prstGeom prst="rect">
            <a:avLst/>
          </a:prstGeom>
          <a:noFill/>
          <a:ln>
            <a:noFill/>
          </a:ln>
        </p:spPr>
      </p:pic>
      <p:sp>
        <p:nvSpPr>
          <p:cNvPr id="159" name="Google Shape;159;p39"/>
          <p:cNvSpPr/>
          <p:nvPr/>
        </p:nvSpPr>
        <p:spPr>
          <a:xfrm>
            <a:off x="5289" y="1078173"/>
            <a:ext cx="12197346" cy="5783239"/>
          </a:xfrm>
          <a:prstGeom prst="rect">
            <a:avLst/>
          </a:prstGeom>
          <a:solidFill>
            <a:srgbClr val="024EA2">
              <a:alpha val="6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accent4"/>
              </a:solidFill>
              <a:latin typeface="Arial"/>
              <a:ea typeface="Arial"/>
              <a:cs typeface="Arial"/>
              <a:sym typeface="Arial"/>
            </a:endParaRPr>
          </a:p>
        </p:txBody>
      </p:sp>
      <p:pic>
        <p:nvPicPr>
          <p:cNvPr id="160" name="Google Shape;160;p39" descr="European Commission"/>
          <p:cNvPicPr preferRelativeResize="0"/>
          <p:nvPr/>
        </p:nvPicPr>
        <p:blipFill rotWithShape="1">
          <a:blip r:embed="rId3">
            <a:alphaModFix/>
          </a:blip>
          <a:srcRect/>
          <a:stretch/>
        </p:blipFill>
        <p:spPr>
          <a:xfrm>
            <a:off x="5388933" y="258042"/>
            <a:ext cx="1659793" cy="1152460"/>
          </a:xfrm>
          <a:prstGeom prst="rect">
            <a:avLst/>
          </a:prstGeom>
          <a:noFill/>
          <a:ln>
            <a:noFill/>
          </a:ln>
        </p:spPr>
      </p:pic>
      <p:sp>
        <p:nvSpPr>
          <p:cNvPr id="161" name="Google Shape;161;p39"/>
          <p:cNvSpPr txBox="1">
            <a:spLocks noGrp="1"/>
          </p:cNvSpPr>
          <p:nvPr>
            <p:ph type="ctrTitle"/>
          </p:nvPr>
        </p:nvSpPr>
        <p:spPr>
          <a:xfrm>
            <a:off x="1071350" y="1992572"/>
            <a:ext cx="10065224" cy="2149523"/>
          </a:xfrm>
          <a:prstGeom prst="rect">
            <a:avLst/>
          </a:prstGeom>
          <a:noFill/>
          <a:ln>
            <a:noFill/>
          </a:ln>
        </p:spPr>
        <p:txBody>
          <a:bodyPr spcFirstLastPara="1" wrap="square" lIns="91425" tIns="45700" rIns="91425" bIns="0" anchor="t" anchorCtr="0">
            <a:noAutofit/>
          </a:bodyPr>
          <a:lstStyle>
            <a:lvl1pPr lvl="0" algn="l">
              <a:lnSpc>
                <a:spcPct val="90000"/>
              </a:lnSpc>
              <a:spcBef>
                <a:spcPts val="0"/>
              </a:spcBef>
              <a:spcAft>
                <a:spcPts val="0"/>
              </a:spcAft>
              <a:buClr>
                <a:schemeClr val="lt1"/>
              </a:buClr>
              <a:buSzPts val="6000"/>
              <a:buFont typeface="Arial"/>
              <a:buNone/>
              <a:defRPr sz="6000" b="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162" name="Google Shape;162;p39"/>
          <p:cNvSpPr txBox="1">
            <a:spLocks noGrp="1"/>
          </p:cNvSpPr>
          <p:nvPr>
            <p:ph type="subTitle" idx="1"/>
          </p:nvPr>
        </p:nvSpPr>
        <p:spPr>
          <a:xfrm>
            <a:off x="1071351" y="4418049"/>
            <a:ext cx="10065224" cy="897754"/>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2800"/>
              <a:buNone/>
              <a:defRPr sz="2800" i="0">
                <a:solidFill>
                  <a:schemeClr val="accent5"/>
                </a:solidFill>
              </a:defRPr>
            </a:lvl1pPr>
            <a:lvl2pPr lvl="1" algn="ctr">
              <a:lnSpc>
                <a:spcPct val="100000"/>
              </a:lnSpc>
              <a:spcBef>
                <a:spcPts val="1800"/>
              </a:spcBef>
              <a:spcAft>
                <a:spcPts val="0"/>
              </a:spcAft>
              <a:buSzPts val="2000"/>
              <a:buNone/>
              <a:defRPr sz="2000"/>
            </a:lvl2pPr>
            <a:lvl3pPr lvl="2" algn="ctr">
              <a:lnSpc>
                <a:spcPct val="100000"/>
              </a:lnSpc>
              <a:spcBef>
                <a:spcPts val="1800"/>
              </a:spcBef>
              <a:spcAft>
                <a:spcPts val="0"/>
              </a:spcAft>
              <a:buSzPts val="1800"/>
              <a:buNone/>
              <a:defRPr sz="1800"/>
            </a:lvl3pPr>
            <a:lvl4pPr lvl="3" algn="ctr">
              <a:lnSpc>
                <a:spcPct val="100000"/>
              </a:lnSpc>
              <a:spcBef>
                <a:spcPts val="1800"/>
              </a:spcBef>
              <a:spcAft>
                <a:spcPts val="0"/>
              </a:spcAft>
              <a:buSzPts val="1600"/>
              <a:buNone/>
              <a:defRPr sz="1600"/>
            </a:lvl4pPr>
            <a:lvl5pPr lvl="4" algn="ctr">
              <a:lnSpc>
                <a:spcPct val="100000"/>
              </a:lnSpc>
              <a:spcBef>
                <a:spcPts val="1800"/>
              </a:spcBef>
              <a:spcAft>
                <a:spcPts val="0"/>
              </a:spcAft>
              <a:buSzPts val="1600"/>
              <a:buNone/>
              <a:defRPr sz="1600"/>
            </a:lvl5pPr>
            <a:lvl6pPr lvl="5" algn="ctr">
              <a:lnSpc>
                <a:spcPct val="90000"/>
              </a:lnSpc>
              <a:spcBef>
                <a:spcPts val="18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r>
              <a:rPr lang="en-US"/>
              <a:t>Click to edit Master subtitle style</a:t>
            </a:r>
            <a:endParaRPr/>
          </a:p>
        </p:txBody>
      </p:sp>
      <p:sp>
        <p:nvSpPr>
          <p:cNvPr id="163" name="Google Shape;163;p39"/>
          <p:cNvSpPr txBox="1">
            <a:spLocks noGrp="1"/>
          </p:cNvSpPr>
          <p:nvPr>
            <p:ph type="body" idx="2"/>
          </p:nvPr>
        </p:nvSpPr>
        <p:spPr>
          <a:xfrm>
            <a:off x="6096000" y="5557903"/>
            <a:ext cx="5040313" cy="528998"/>
          </a:xfrm>
          <a:prstGeom prst="rect">
            <a:avLst/>
          </a:prstGeom>
          <a:noFill/>
          <a:ln>
            <a:noFill/>
          </a:ln>
        </p:spPr>
        <p:txBody>
          <a:bodyPr spcFirstLastPara="1" wrap="square" lIns="91425" tIns="45700" rIns="91425" bIns="45700" anchor="t" anchorCtr="0">
            <a:noAutofit/>
          </a:bodyPr>
          <a:lstStyle>
            <a:lvl1pPr marL="457200" lvl="0" indent="-228600" algn="r">
              <a:lnSpc>
                <a:spcPct val="100000"/>
              </a:lnSpc>
              <a:spcBef>
                <a:spcPts val="0"/>
              </a:spcBef>
              <a:spcAft>
                <a:spcPts val="0"/>
              </a:spcAft>
              <a:buSzPts val="2200"/>
              <a:buFont typeface="Arial"/>
              <a:buNone/>
              <a:defRPr sz="2200" i="1">
                <a:solidFill>
                  <a:schemeClr val="lt1"/>
                </a:solidFill>
              </a:defRPr>
            </a:lvl1pPr>
            <a:lvl2pPr marL="914400" lvl="1" indent="-342900" algn="l">
              <a:lnSpc>
                <a:spcPct val="100000"/>
              </a:lnSpc>
              <a:spcBef>
                <a:spcPts val="1800"/>
              </a:spcBef>
              <a:spcAft>
                <a:spcPts val="0"/>
              </a:spcAft>
              <a:buSzPts val="1800"/>
              <a:buChar char="•"/>
              <a:defRPr/>
            </a:lvl2pPr>
            <a:lvl3pPr marL="1371600" lvl="2" indent="-342900" algn="l">
              <a:lnSpc>
                <a:spcPct val="100000"/>
              </a:lnSpc>
              <a:spcBef>
                <a:spcPts val="1800"/>
              </a:spcBef>
              <a:spcAft>
                <a:spcPts val="0"/>
              </a:spcAft>
              <a:buSzPts val="1800"/>
              <a:buChar char="•"/>
              <a:defRPr/>
            </a:lvl3pPr>
            <a:lvl4pPr marL="1828800" lvl="3" indent="-342900" algn="l">
              <a:lnSpc>
                <a:spcPct val="100000"/>
              </a:lnSpc>
              <a:spcBef>
                <a:spcPts val="1800"/>
              </a:spcBef>
              <a:spcAft>
                <a:spcPts val="0"/>
              </a:spcAft>
              <a:buSzPts val="1800"/>
              <a:buChar char="•"/>
              <a:defRPr/>
            </a:lvl4pPr>
            <a:lvl5pPr marL="2286000" lvl="4" indent="-342900" algn="l">
              <a:lnSpc>
                <a:spcPct val="100000"/>
              </a:lnSpc>
              <a:spcBef>
                <a:spcPts val="1800"/>
              </a:spcBef>
              <a:spcAft>
                <a:spcPts val="0"/>
              </a:spcAft>
              <a:buSzPts val="1800"/>
              <a:buChar char="•"/>
              <a:defRPr/>
            </a:lvl5pPr>
            <a:lvl6pPr marL="2743200" lvl="5" indent="-342900" algn="l">
              <a:lnSpc>
                <a:spcPct val="90000"/>
              </a:lnSpc>
              <a:spcBef>
                <a:spcPts val="18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164" name="Google Shape;164;p39"/>
          <p:cNvSpPr/>
          <p:nvPr/>
        </p:nvSpPr>
        <p:spPr>
          <a:xfrm>
            <a:off x="5741158" y="6619164"/>
            <a:ext cx="707409" cy="240594"/>
          </a:xfrm>
          <a:prstGeom prst="rect">
            <a:avLst/>
          </a:prstGeom>
          <a:solidFill>
            <a:srgbClr val="00449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cxnSp>
        <p:nvCxnSpPr>
          <p:cNvPr id="165" name="Google Shape;165;p39"/>
          <p:cNvCxnSpPr/>
          <p:nvPr/>
        </p:nvCxnSpPr>
        <p:spPr>
          <a:xfrm>
            <a:off x="838200" y="1978925"/>
            <a:ext cx="0" cy="4879075"/>
          </a:xfrm>
          <a:prstGeom prst="straightConnector1">
            <a:avLst/>
          </a:prstGeom>
          <a:noFill/>
          <a:ln w="28575" cap="flat" cmpd="sng">
            <a:solidFill>
              <a:schemeClr val="accent5"/>
            </a:solidFill>
            <a:prstDash val="solid"/>
            <a:miter lim="800000"/>
            <a:headEnd type="none" w="sm" len="sm"/>
            <a:tailEnd type="none" w="sm" len="sm"/>
          </a:ln>
        </p:spPr>
      </p:cxn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Last slide (option 2)">
  <p:cSld name="Last slide (option 2)">
    <p:spTree>
      <p:nvGrpSpPr>
        <p:cNvPr id="1" name="Shape 166"/>
        <p:cNvGrpSpPr/>
        <p:nvPr/>
      </p:nvGrpSpPr>
      <p:grpSpPr>
        <a:xfrm>
          <a:off x="0" y="0"/>
          <a:ext cx="0" cy="0"/>
          <a:chOff x="0" y="0"/>
          <a:chExt cx="0" cy="0"/>
        </a:xfrm>
      </p:grpSpPr>
      <p:sp>
        <p:nvSpPr>
          <p:cNvPr id="167" name="Google Shape;167;p40"/>
          <p:cNvSpPr/>
          <p:nvPr/>
        </p:nvSpPr>
        <p:spPr>
          <a:xfrm>
            <a:off x="0" y="1"/>
            <a:ext cx="12192000" cy="3428999"/>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68" name="Google Shape;168;p40"/>
          <p:cNvSpPr txBox="1">
            <a:spLocks noGrp="1"/>
          </p:cNvSpPr>
          <p:nvPr>
            <p:ph type="sldNum" idx="12"/>
          </p:nvPr>
        </p:nvSpPr>
        <p:spPr>
          <a:xfrm>
            <a:off x="697524" y="6131286"/>
            <a:ext cx="2743200"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GB"/>
              <a:t>‹#›</a:t>
            </a:fld>
            <a:endParaRPr/>
          </a:p>
        </p:txBody>
      </p:sp>
      <p:sp>
        <p:nvSpPr>
          <p:cNvPr id="169" name="Google Shape;169;p40"/>
          <p:cNvSpPr txBox="1">
            <a:spLocks noGrp="1"/>
          </p:cNvSpPr>
          <p:nvPr>
            <p:ph type="ctrTitle"/>
          </p:nvPr>
        </p:nvSpPr>
        <p:spPr>
          <a:xfrm>
            <a:off x="1077013" y="1122363"/>
            <a:ext cx="10156297" cy="1240348"/>
          </a:xfrm>
          <a:prstGeom prst="rect">
            <a:avLst/>
          </a:prstGeom>
          <a:noFill/>
          <a:ln>
            <a:noFill/>
          </a:ln>
        </p:spPr>
        <p:txBody>
          <a:bodyPr spcFirstLastPara="1" wrap="square" lIns="91425" tIns="45700" rIns="91425" bIns="0" anchor="b" anchorCtr="0">
            <a:noAutofit/>
          </a:bodyPr>
          <a:lstStyle>
            <a:lvl1pPr lvl="0" algn="l">
              <a:lnSpc>
                <a:spcPct val="90000"/>
              </a:lnSpc>
              <a:spcBef>
                <a:spcPts val="0"/>
              </a:spcBef>
              <a:spcAft>
                <a:spcPts val="0"/>
              </a:spcAft>
              <a:buClr>
                <a:schemeClr val="accent5"/>
              </a:buClr>
              <a:buSzPts val="6000"/>
              <a:buFont typeface="Arial"/>
              <a:buNone/>
              <a:defRPr sz="6000">
                <a:solidFill>
                  <a:schemeClr val="accent5"/>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170" name="Google Shape;170;p40"/>
          <p:cNvSpPr txBox="1">
            <a:spLocks noGrp="1"/>
          </p:cNvSpPr>
          <p:nvPr>
            <p:ph type="body" idx="1"/>
          </p:nvPr>
        </p:nvSpPr>
        <p:spPr>
          <a:xfrm>
            <a:off x="838976" y="4175997"/>
            <a:ext cx="10888663" cy="1620145"/>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0"/>
              </a:spcBef>
              <a:spcAft>
                <a:spcPts val="0"/>
              </a:spcAft>
              <a:buSzPts val="1400"/>
              <a:buFont typeface="Arial"/>
              <a:buNone/>
              <a:defRPr sz="1400">
                <a:solidFill>
                  <a:srgbClr val="767676"/>
                </a:solidFill>
              </a:defRPr>
            </a:lvl1pPr>
            <a:lvl2pPr marL="914400" lvl="1" indent="-228600" algn="l">
              <a:lnSpc>
                <a:spcPct val="100000"/>
              </a:lnSpc>
              <a:spcBef>
                <a:spcPts val="1800"/>
              </a:spcBef>
              <a:spcAft>
                <a:spcPts val="0"/>
              </a:spcAft>
              <a:buSzPts val="2000"/>
              <a:buNone/>
              <a:defRPr/>
            </a:lvl2pPr>
            <a:lvl3pPr marL="1371600" lvl="2" indent="-342900" algn="l">
              <a:lnSpc>
                <a:spcPct val="100000"/>
              </a:lnSpc>
              <a:spcBef>
                <a:spcPts val="1800"/>
              </a:spcBef>
              <a:spcAft>
                <a:spcPts val="0"/>
              </a:spcAft>
              <a:buSzPts val="1800"/>
              <a:buChar char="•"/>
              <a:defRPr/>
            </a:lvl3pPr>
            <a:lvl4pPr marL="1828800" lvl="3" indent="-342900" algn="l">
              <a:lnSpc>
                <a:spcPct val="100000"/>
              </a:lnSpc>
              <a:spcBef>
                <a:spcPts val="1800"/>
              </a:spcBef>
              <a:spcAft>
                <a:spcPts val="0"/>
              </a:spcAft>
              <a:buSzPts val="1800"/>
              <a:buChar char="•"/>
              <a:defRPr/>
            </a:lvl4pPr>
            <a:lvl5pPr marL="2286000" lvl="4" indent="-342900" algn="l">
              <a:lnSpc>
                <a:spcPct val="100000"/>
              </a:lnSpc>
              <a:spcBef>
                <a:spcPts val="1800"/>
              </a:spcBef>
              <a:spcAft>
                <a:spcPts val="0"/>
              </a:spcAft>
              <a:buSzPts val="1800"/>
              <a:buChar char="•"/>
              <a:defRPr/>
            </a:lvl5pPr>
            <a:lvl6pPr marL="2743200" lvl="5" indent="-342900" algn="l">
              <a:lnSpc>
                <a:spcPct val="90000"/>
              </a:lnSpc>
              <a:spcBef>
                <a:spcPts val="18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cxnSp>
        <p:nvCxnSpPr>
          <p:cNvPr id="171" name="Google Shape;171;p40"/>
          <p:cNvCxnSpPr/>
          <p:nvPr/>
        </p:nvCxnSpPr>
        <p:spPr>
          <a:xfrm>
            <a:off x="838200" y="0"/>
            <a:ext cx="0" cy="2362711"/>
          </a:xfrm>
          <a:prstGeom prst="straightConnector1">
            <a:avLst/>
          </a:prstGeom>
          <a:noFill/>
          <a:ln w="28575" cap="flat" cmpd="sng">
            <a:solidFill>
              <a:schemeClr val="accent5"/>
            </a:solidFill>
            <a:prstDash val="solid"/>
            <a:miter lim="800000"/>
            <a:headEnd type="none" w="sm" len="sm"/>
            <a:tailEnd type="none" w="sm" len="sm"/>
          </a:ln>
        </p:spPr>
      </p:cxn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and Object">
  <p:cSld name="Content and Object">
    <p:spTree>
      <p:nvGrpSpPr>
        <p:cNvPr id="1" name="Shape 172"/>
        <p:cNvGrpSpPr/>
        <p:nvPr/>
      </p:nvGrpSpPr>
      <p:grpSpPr>
        <a:xfrm>
          <a:off x="0" y="0"/>
          <a:ext cx="0" cy="0"/>
          <a:chOff x="0" y="0"/>
          <a:chExt cx="0" cy="0"/>
        </a:xfrm>
      </p:grpSpPr>
      <p:sp>
        <p:nvSpPr>
          <p:cNvPr id="173" name="Google Shape;173;p41"/>
          <p:cNvSpPr txBox="1">
            <a:spLocks noGrp="1"/>
          </p:cNvSpPr>
          <p:nvPr>
            <p:ph type="sldNum" idx="12"/>
          </p:nvPr>
        </p:nvSpPr>
        <p:spPr>
          <a:xfrm>
            <a:off x="697524" y="6131286"/>
            <a:ext cx="2743200"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GB"/>
              <a:t>‹#›</a:t>
            </a:fld>
            <a:endParaRPr/>
          </a:p>
        </p:txBody>
      </p:sp>
      <p:sp>
        <p:nvSpPr>
          <p:cNvPr id="174" name="Google Shape;174;p41"/>
          <p:cNvSpPr txBox="1">
            <a:spLocks noGrp="1"/>
          </p:cNvSpPr>
          <p:nvPr>
            <p:ph type="title"/>
          </p:nvPr>
        </p:nvSpPr>
        <p:spPr>
          <a:xfrm>
            <a:off x="970722" y="482860"/>
            <a:ext cx="10515600" cy="782357"/>
          </a:xfrm>
          <a:prstGeom prst="rect">
            <a:avLst/>
          </a:prstGeom>
          <a:noFill/>
          <a:ln>
            <a:noFill/>
          </a:ln>
        </p:spPr>
        <p:txBody>
          <a:bodyPr spcFirstLastPara="1" wrap="square" lIns="91425" tIns="45700" rIns="91425" bIns="0" anchor="b" anchorCtr="0">
            <a:noAutofit/>
          </a:bodyPr>
          <a:lstStyle>
            <a:lvl1pPr lvl="0" algn="l">
              <a:lnSpc>
                <a:spcPct val="9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175" name="Google Shape;175;p41"/>
          <p:cNvSpPr txBox="1">
            <a:spLocks noGrp="1"/>
          </p:cNvSpPr>
          <p:nvPr>
            <p:ph type="body" idx="1"/>
          </p:nvPr>
        </p:nvSpPr>
        <p:spPr>
          <a:xfrm>
            <a:off x="838198" y="1825625"/>
            <a:ext cx="5328000" cy="3906435"/>
          </a:xfrm>
          <a:prstGeom prst="rect">
            <a:avLst/>
          </a:prstGeom>
          <a:noFill/>
          <a:ln>
            <a:noFill/>
          </a:ln>
        </p:spPr>
        <p:txBody>
          <a:bodyPr spcFirstLastPara="1" wrap="square" lIns="91425" tIns="45700" rIns="91425" bIns="45700" anchor="t" anchorCtr="0">
            <a:noAutofit/>
          </a:bodyPr>
          <a:lstStyle>
            <a:lvl1pPr marL="457200" lvl="0" indent="-381000" algn="l">
              <a:lnSpc>
                <a:spcPct val="100000"/>
              </a:lnSpc>
              <a:spcBef>
                <a:spcPts val="0"/>
              </a:spcBef>
              <a:spcAft>
                <a:spcPts val="0"/>
              </a:spcAft>
              <a:buSzPts val="2400"/>
              <a:buChar char="•"/>
              <a:defRPr/>
            </a:lvl1pPr>
            <a:lvl2pPr marL="914400" lvl="1" indent="-355600" algn="l">
              <a:lnSpc>
                <a:spcPct val="100000"/>
              </a:lnSpc>
              <a:spcBef>
                <a:spcPts val="1800"/>
              </a:spcBef>
              <a:spcAft>
                <a:spcPts val="0"/>
              </a:spcAft>
              <a:buSzPts val="2000"/>
              <a:buChar char="•"/>
              <a:defRPr/>
            </a:lvl2pPr>
            <a:lvl3pPr marL="1371600" lvl="2" indent="-342900" algn="l">
              <a:lnSpc>
                <a:spcPct val="100000"/>
              </a:lnSpc>
              <a:spcBef>
                <a:spcPts val="1800"/>
              </a:spcBef>
              <a:spcAft>
                <a:spcPts val="0"/>
              </a:spcAft>
              <a:buSzPts val="1800"/>
              <a:buChar char="•"/>
              <a:defRPr/>
            </a:lvl3pPr>
            <a:lvl4pPr marL="1828800" lvl="3" indent="-330200" algn="l">
              <a:lnSpc>
                <a:spcPct val="100000"/>
              </a:lnSpc>
              <a:spcBef>
                <a:spcPts val="1800"/>
              </a:spcBef>
              <a:spcAft>
                <a:spcPts val="0"/>
              </a:spcAft>
              <a:buSzPts val="1600"/>
              <a:buChar char="•"/>
              <a:defRPr/>
            </a:lvl4pPr>
            <a:lvl5pPr marL="2286000" lvl="4" indent="-330200" algn="l">
              <a:lnSpc>
                <a:spcPct val="100000"/>
              </a:lnSpc>
              <a:spcBef>
                <a:spcPts val="1800"/>
              </a:spcBef>
              <a:spcAft>
                <a:spcPts val="0"/>
              </a:spcAft>
              <a:buSzPts val="1600"/>
              <a:buChar char="•"/>
              <a:defRPr/>
            </a:lvl5pPr>
            <a:lvl6pPr marL="2743200" lvl="5" indent="-342900" algn="l">
              <a:lnSpc>
                <a:spcPct val="90000"/>
              </a:lnSpc>
              <a:spcBef>
                <a:spcPts val="18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176" name="Google Shape;176;p41"/>
          <p:cNvSpPr txBox="1">
            <a:spLocks noGrp="1"/>
          </p:cNvSpPr>
          <p:nvPr>
            <p:ph type="body" idx="2"/>
          </p:nvPr>
        </p:nvSpPr>
        <p:spPr>
          <a:xfrm>
            <a:off x="6402250" y="1825625"/>
            <a:ext cx="5328000" cy="3906435"/>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0"/>
              </a:spcBef>
              <a:spcAft>
                <a:spcPts val="0"/>
              </a:spcAft>
              <a:buSzPts val="2400"/>
              <a:buNone/>
              <a:defRPr/>
            </a:lvl1pPr>
            <a:lvl2pPr marL="914400" lvl="1" indent="-342900" algn="l">
              <a:lnSpc>
                <a:spcPct val="100000"/>
              </a:lnSpc>
              <a:spcBef>
                <a:spcPts val="1800"/>
              </a:spcBef>
              <a:spcAft>
                <a:spcPts val="0"/>
              </a:spcAft>
              <a:buSzPts val="1800"/>
              <a:buChar char="•"/>
              <a:defRPr/>
            </a:lvl2pPr>
            <a:lvl3pPr marL="1371600" lvl="2" indent="-342900" algn="l">
              <a:lnSpc>
                <a:spcPct val="100000"/>
              </a:lnSpc>
              <a:spcBef>
                <a:spcPts val="1800"/>
              </a:spcBef>
              <a:spcAft>
                <a:spcPts val="0"/>
              </a:spcAft>
              <a:buSzPts val="1800"/>
              <a:buChar char="•"/>
              <a:defRPr/>
            </a:lvl3pPr>
            <a:lvl4pPr marL="1828800" lvl="3" indent="-342900" algn="l">
              <a:lnSpc>
                <a:spcPct val="100000"/>
              </a:lnSpc>
              <a:spcBef>
                <a:spcPts val="1800"/>
              </a:spcBef>
              <a:spcAft>
                <a:spcPts val="0"/>
              </a:spcAft>
              <a:buSzPts val="1800"/>
              <a:buChar char="•"/>
              <a:defRPr/>
            </a:lvl4pPr>
            <a:lvl5pPr marL="2286000" lvl="4" indent="-342900" algn="l">
              <a:lnSpc>
                <a:spcPct val="100000"/>
              </a:lnSpc>
              <a:spcBef>
                <a:spcPts val="1800"/>
              </a:spcBef>
              <a:spcAft>
                <a:spcPts val="0"/>
              </a:spcAft>
              <a:buSzPts val="1800"/>
              <a:buChar char="•"/>
              <a:defRPr/>
            </a:lvl5pPr>
            <a:lvl6pPr marL="2743200" lvl="5" indent="-342900" algn="l">
              <a:lnSpc>
                <a:spcPct val="90000"/>
              </a:lnSpc>
              <a:spcBef>
                <a:spcPts val="18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cxnSp>
        <p:nvCxnSpPr>
          <p:cNvPr id="177" name="Google Shape;177;p41"/>
          <p:cNvCxnSpPr/>
          <p:nvPr/>
        </p:nvCxnSpPr>
        <p:spPr>
          <a:xfrm flipH="1">
            <a:off x="838199" y="0"/>
            <a:ext cx="1" cy="1276357"/>
          </a:xfrm>
          <a:prstGeom prst="straightConnector1">
            <a:avLst/>
          </a:prstGeom>
          <a:noFill/>
          <a:ln w="28575" cap="flat" cmpd="sng">
            <a:solidFill>
              <a:schemeClr val="accent5"/>
            </a:solidFill>
            <a:prstDash val="solid"/>
            <a:miter lim="800000"/>
            <a:headEnd type="none" w="sm" len="sm"/>
            <a:tailEnd type="none" w="sm" len="sm"/>
          </a:ln>
        </p:spPr>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178"/>
        <p:cNvGrpSpPr/>
        <p:nvPr/>
      </p:nvGrpSpPr>
      <p:grpSpPr>
        <a:xfrm>
          <a:off x="0" y="0"/>
          <a:ext cx="0" cy="0"/>
          <a:chOff x="0" y="0"/>
          <a:chExt cx="0" cy="0"/>
        </a:xfrm>
      </p:grpSpPr>
      <p:sp>
        <p:nvSpPr>
          <p:cNvPr id="179" name="Google Shape;179;p42"/>
          <p:cNvSpPr txBox="1">
            <a:spLocks noGrp="1"/>
          </p:cNvSpPr>
          <p:nvPr>
            <p:ph type="sldNum" idx="12"/>
          </p:nvPr>
        </p:nvSpPr>
        <p:spPr>
          <a:xfrm>
            <a:off x="697524" y="6131286"/>
            <a:ext cx="2743200"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GB"/>
              <a:t>‹#›</a:t>
            </a:fld>
            <a:endParaRPr/>
          </a:p>
        </p:txBody>
      </p:sp>
      <p:sp>
        <p:nvSpPr>
          <p:cNvPr id="180" name="Google Shape;180;p42"/>
          <p:cNvSpPr txBox="1">
            <a:spLocks noGrp="1"/>
          </p:cNvSpPr>
          <p:nvPr>
            <p:ph type="title"/>
          </p:nvPr>
        </p:nvSpPr>
        <p:spPr>
          <a:xfrm>
            <a:off x="970722" y="482860"/>
            <a:ext cx="10515600" cy="782357"/>
          </a:xfrm>
          <a:prstGeom prst="rect">
            <a:avLst/>
          </a:prstGeom>
          <a:noFill/>
          <a:ln>
            <a:noFill/>
          </a:ln>
        </p:spPr>
        <p:txBody>
          <a:bodyPr spcFirstLastPara="1" wrap="square" lIns="91425" tIns="45700" rIns="91425" bIns="0" anchor="b" anchorCtr="0">
            <a:noAutofit/>
          </a:bodyPr>
          <a:lstStyle>
            <a:lvl1pPr lvl="0" algn="l">
              <a:lnSpc>
                <a:spcPct val="9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cxnSp>
        <p:nvCxnSpPr>
          <p:cNvPr id="181" name="Google Shape;181;p42"/>
          <p:cNvCxnSpPr/>
          <p:nvPr/>
        </p:nvCxnSpPr>
        <p:spPr>
          <a:xfrm flipH="1">
            <a:off x="838199" y="0"/>
            <a:ext cx="1" cy="1276357"/>
          </a:xfrm>
          <a:prstGeom prst="straightConnector1">
            <a:avLst/>
          </a:prstGeom>
          <a:noFill/>
          <a:ln w="28575" cap="flat" cmpd="sng">
            <a:solidFill>
              <a:schemeClr val="accent5"/>
            </a:solidFill>
            <a:prstDash val="solid"/>
            <a:miter lim="800000"/>
            <a:headEnd type="none" w="sm" len="sm"/>
            <a:tailEnd type="none" w="sm" len="sm"/>
          </a:ln>
        </p:spPr>
      </p:cxn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1"/>
          <p:cNvSpPr txBox="1">
            <a:spLocks noGrp="1"/>
          </p:cNvSpPr>
          <p:nvPr>
            <p:ph type="sldNum" idx="12"/>
          </p:nvPr>
        </p:nvSpPr>
        <p:spPr>
          <a:xfrm>
            <a:off x="697524" y="6131286"/>
            <a:ext cx="2743200" cy="365125"/>
          </a:xfrm>
          <a:prstGeom prst="rect">
            <a:avLst/>
          </a:prstGeom>
          <a:noFill/>
          <a:ln>
            <a:noFill/>
          </a:ln>
        </p:spPr>
        <p:txBody>
          <a:bodyPr spcFirstLastPara="1" wrap="square" lIns="91425" tIns="45700" rIns="91425" bIns="45700" anchor="ctr" anchorCtr="0">
            <a:noAutofit/>
          </a:bodyPr>
          <a:lstStyle>
            <a:lvl1pPr marL="0" marR="0" lvl="0" indent="0" algn="l" rtl="0">
              <a:spcBef>
                <a:spcPts val="0"/>
              </a:spcBef>
              <a:buNone/>
              <a:defRPr sz="1200" b="0" i="0" u="none" strike="noStrike" cap="none">
                <a:solidFill>
                  <a:srgbClr val="767676"/>
                </a:solidFill>
                <a:latin typeface="Arial"/>
                <a:ea typeface="Arial"/>
                <a:cs typeface="Arial"/>
                <a:sym typeface="Arial"/>
              </a:defRPr>
            </a:lvl1pPr>
            <a:lvl2pPr marL="0" marR="0" lvl="1" indent="0" algn="l" rtl="0">
              <a:spcBef>
                <a:spcPts val="0"/>
              </a:spcBef>
              <a:buNone/>
              <a:defRPr sz="1200" b="0" i="0" u="none" strike="noStrike" cap="none">
                <a:solidFill>
                  <a:srgbClr val="767676"/>
                </a:solidFill>
                <a:latin typeface="Arial"/>
                <a:ea typeface="Arial"/>
                <a:cs typeface="Arial"/>
                <a:sym typeface="Arial"/>
              </a:defRPr>
            </a:lvl2pPr>
            <a:lvl3pPr marL="0" marR="0" lvl="2" indent="0" algn="l" rtl="0">
              <a:spcBef>
                <a:spcPts val="0"/>
              </a:spcBef>
              <a:buNone/>
              <a:defRPr sz="1200" b="0" i="0" u="none" strike="noStrike" cap="none">
                <a:solidFill>
                  <a:srgbClr val="767676"/>
                </a:solidFill>
                <a:latin typeface="Arial"/>
                <a:ea typeface="Arial"/>
                <a:cs typeface="Arial"/>
                <a:sym typeface="Arial"/>
              </a:defRPr>
            </a:lvl3pPr>
            <a:lvl4pPr marL="0" marR="0" lvl="3" indent="0" algn="l" rtl="0">
              <a:spcBef>
                <a:spcPts val="0"/>
              </a:spcBef>
              <a:buNone/>
              <a:defRPr sz="1200" b="0" i="0" u="none" strike="noStrike" cap="none">
                <a:solidFill>
                  <a:srgbClr val="767676"/>
                </a:solidFill>
                <a:latin typeface="Arial"/>
                <a:ea typeface="Arial"/>
                <a:cs typeface="Arial"/>
                <a:sym typeface="Arial"/>
              </a:defRPr>
            </a:lvl4pPr>
            <a:lvl5pPr marL="0" marR="0" lvl="4" indent="0" algn="l" rtl="0">
              <a:spcBef>
                <a:spcPts val="0"/>
              </a:spcBef>
              <a:buNone/>
              <a:defRPr sz="1200" b="0" i="0" u="none" strike="noStrike" cap="none">
                <a:solidFill>
                  <a:srgbClr val="767676"/>
                </a:solidFill>
                <a:latin typeface="Arial"/>
                <a:ea typeface="Arial"/>
                <a:cs typeface="Arial"/>
                <a:sym typeface="Arial"/>
              </a:defRPr>
            </a:lvl5pPr>
            <a:lvl6pPr marL="0" marR="0" lvl="5" indent="0" algn="l" rtl="0">
              <a:spcBef>
                <a:spcPts val="0"/>
              </a:spcBef>
              <a:buNone/>
              <a:defRPr sz="1200" b="0" i="0" u="none" strike="noStrike" cap="none">
                <a:solidFill>
                  <a:srgbClr val="767676"/>
                </a:solidFill>
                <a:latin typeface="Arial"/>
                <a:ea typeface="Arial"/>
                <a:cs typeface="Arial"/>
                <a:sym typeface="Arial"/>
              </a:defRPr>
            </a:lvl6pPr>
            <a:lvl7pPr marL="0" marR="0" lvl="6" indent="0" algn="l" rtl="0">
              <a:spcBef>
                <a:spcPts val="0"/>
              </a:spcBef>
              <a:buNone/>
              <a:defRPr sz="1200" b="0" i="0" u="none" strike="noStrike" cap="none">
                <a:solidFill>
                  <a:srgbClr val="767676"/>
                </a:solidFill>
                <a:latin typeface="Arial"/>
                <a:ea typeface="Arial"/>
                <a:cs typeface="Arial"/>
                <a:sym typeface="Arial"/>
              </a:defRPr>
            </a:lvl7pPr>
            <a:lvl8pPr marL="0" marR="0" lvl="7" indent="0" algn="l" rtl="0">
              <a:spcBef>
                <a:spcPts val="0"/>
              </a:spcBef>
              <a:buNone/>
              <a:defRPr sz="1200" b="0" i="0" u="none" strike="noStrike" cap="none">
                <a:solidFill>
                  <a:srgbClr val="767676"/>
                </a:solidFill>
                <a:latin typeface="Arial"/>
                <a:ea typeface="Arial"/>
                <a:cs typeface="Arial"/>
                <a:sym typeface="Arial"/>
              </a:defRPr>
            </a:lvl8pPr>
            <a:lvl9pPr marL="0" marR="0" lvl="8" indent="0" algn="l" rtl="0">
              <a:spcBef>
                <a:spcPts val="0"/>
              </a:spcBef>
              <a:buNone/>
              <a:defRPr sz="1200" b="0" i="0" u="none" strike="noStrike" cap="none">
                <a:solidFill>
                  <a:srgbClr val="767676"/>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GB"/>
              <a:t>‹#›</a:t>
            </a:fld>
            <a:endParaRPr/>
          </a:p>
        </p:txBody>
      </p:sp>
      <p:sp>
        <p:nvSpPr>
          <p:cNvPr id="11" name="Google Shape;11;p21"/>
          <p:cNvSpPr txBox="1">
            <a:spLocks noGrp="1"/>
          </p:cNvSpPr>
          <p:nvPr>
            <p:ph type="title"/>
          </p:nvPr>
        </p:nvSpPr>
        <p:spPr>
          <a:xfrm>
            <a:off x="838200" y="482860"/>
            <a:ext cx="10515600" cy="782357"/>
          </a:xfrm>
          <a:prstGeom prst="rect">
            <a:avLst/>
          </a:prstGeom>
          <a:noFill/>
          <a:ln>
            <a:noFill/>
          </a:ln>
        </p:spPr>
        <p:txBody>
          <a:bodyPr spcFirstLastPara="1" wrap="square" lIns="91425" tIns="45700" rIns="91425" bIns="0" anchor="b" anchorCtr="0">
            <a:noAutofit/>
          </a:bodyPr>
          <a:lstStyle>
            <a:lvl1pPr marR="0" lvl="0" algn="l" rtl="0">
              <a:lnSpc>
                <a:spcPct val="90000"/>
              </a:lnSpc>
              <a:spcBef>
                <a:spcPts val="0"/>
              </a:spcBef>
              <a:spcAft>
                <a:spcPts val="0"/>
              </a:spcAft>
              <a:buClr>
                <a:schemeClr val="dk2"/>
              </a:buClr>
              <a:buSzPts val="4000"/>
              <a:buFont typeface="Arial"/>
              <a:buNone/>
              <a:defRPr sz="4000" b="0" i="0" u="none" strike="noStrike" cap="none">
                <a:solidFill>
                  <a:schemeClr val="dk2"/>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2" name="Google Shape;12;p21"/>
          <p:cNvSpPr txBox="1">
            <a:spLocks noGrp="1"/>
          </p:cNvSpPr>
          <p:nvPr>
            <p:ph type="body" idx="1"/>
          </p:nvPr>
        </p:nvSpPr>
        <p:spPr>
          <a:xfrm>
            <a:off x="838200" y="1825625"/>
            <a:ext cx="10515600" cy="3881904"/>
          </a:xfrm>
          <a:prstGeom prst="rect">
            <a:avLst/>
          </a:prstGeom>
          <a:noFill/>
          <a:ln>
            <a:noFill/>
          </a:ln>
        </p:spPr>
        <p:txBody>
          <a:bodyPr spcFirstLastPara="1" wrap="square" lIns="91425" tIns="45700" rIns="91425" bIns="45700" anchor="t" anchorCtr="0">
            <a:noAutofit/>
          </a:bodyPr>
          <a:lstStyle>
            <a:lvl1pPr marL="457200" marR="0" lvl="0" indent="-381000" algn="l" rtl="0">
              <a:lnSpc>
                <a:spcPct val="100000"/>
              </a:lnSpc>
              <a:spcBef>
                <a:spcPts val="0"/>
              </a:spcBef>
              <a:spcAft>
                <a:spcPts val="0"/>
              </a:spcAft>
              <a:buClr>
                <a:schemeClr val="dk2"/>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55600" algn="l" rtl="0">
              <a:lnSpc>
                <a:spcPct val="100000"/>
              </a:lnSpc>
              <a:spcBef>
                <a:spcPts val="1800"/>
              </a:spcBef>
              <a:spcAft>
                <a:spcPts val="0"/>
              </a:spcAft>
              <a:buClr>
                <a:schemeClr val="dk2"/>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42900" algn="l" rtl="0">
              <a:lnSpc>
                <a:spcPct val="100000"/>
              </a:lnSpc>
              <a:spcBef>
                <a:spcPts val="1800"/>
              </a:spcBef>
              <a:spcAft>
                <a:spcPts val="0"/>
              </a:spcAft>
              <a:buClr>
                <a:schemeClr val="dk2"/>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30200" algn="l" rtl="0">
              <a:lnSpc>
                <a:spcPct val="100000"/>
              </a:lnSpc>
              <a:spcBef>
                <a:spcPts val="1800"/>
              </a:spcBef>
              <a:spcAft>
                <a:spcPts val="0"/>
              </a:spcAft>
              <a:buClr>
                <a:schemeClr val="dk2"/>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30200" algn="l" rtl="0">
              <a:lnSpc>
                <a:spcPct val="100000"/>
              </a:lnSpc>
              <a:spcBef>
                <a:spcPts val="1800"/>
              </a:spcBef>
              <a:spcAft>
                <a:spcPts val="0"/>
              </a:spcAft>
              <a:buClr>
                <a:schemeClr val="dk2"/>
              </a:buClr>
              <a:buSzPts val="1600"/>
              <a:buFont typeface="Arial"/>
              <a:buChar char="•"/>
              <a:defRPr sz="1600" b="0" i="0" u="none" strike="noStrike" cap="none">
                <a:solidFill>
                  <a:schemeClr val="dk1"/>
                </a:solidFill>
                <a:latin typeface="Arial"/>
                <a:ea typeface="Arial"/>
                <a:cs typeface="Arial"/>
                <a:sym typeface="Arial"/>
              </a:defRPr>
            </a:lvl5pPr>
            <a:lvl6pPr marL="2743200" marR="0" lvl="5" indent="-342900" algn="l" rtl="0">
              <a:lnSpc>
                <a:spcPct val="90000"/>
              </a:lnSpc>
              <a:spcBef>
                <a:spcPts val="18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pic>
        <p:nvPicPr>
          <p:cNvPr id="13" name="Google Shape;13;p21" descr="European Commission"/>
          <p:cNvPicPr preferRelativeResize="0"/>
          <p:nvPr/>
        </p:nvPicPr>
        <p:blipFill rotWithShape="1">
          <a:blip r:embed="rId14">
            <a:alphaModFix/>
          </a:blip>
          <a:srcRect/>
          <a:stretch/>
        </p:blipFill>
        <p:spPr>
          <a:xfrm>
            <a:off x="10033852" y="6045988"/>
            <a:ext cx="1715733" cy="450423"/>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9" r:id="rId1"/>
    <p:sldLayoutId id="2147483654" r:id="rId2"/>
    <p:sldLayoutId id="2147483655"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creativecommons.org/licenses/by/4.0/" TargetMode="External"/><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56.png"/></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16.png"/><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s/_rels/slide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jpeg"/><Relationship Id="rId2" Type="http://schemas.openxmlformats.org/officeDocument/2006/relationships/notesSlide" Target="../notesSlides/notesSlide2.xml"/><Relationship Id="rId1" Type="http://schemas.openxmlformats.org/officeDocument/2006/relationships/slideLayout" Target="../slideLayouts/slideLayout1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12" Type="http://schemas.openxmlformats.org/officeDocument/2006/relationships/image" Target="../media/image33.jpeg"/><Relationship Id="rId2" Type="http://schemas.openxmlformats.org/officeDocument/2006/relationships/image" Target="../media/image23.png"/><Relationship Id="rId1" Type="http://schemas.openxmlformats.org/officeDocument/2006/relationships/slideLayout" Target="../slideLayouts/slideLayout10.xml"/><Relationship Id="rId6" Type="http://schemas.openxmlformats.org/officeDocument/2006/relationships/image" Target="../media/image27.png"/><Relationship Id="rId11" Type="http://schemas.openxmlformats.org/officeDocument/2006/relationships/image" Target="../media/image32.png"/><Relationship Id="rId5" Type="http://schemas.openxmlformats.org/officeDocument/2006/relationships/image" Target="../media/image26.pn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png"/></Relationships>
</file>

<file path=ppt/slides/_rels/slide6.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26.png"/><Relationship Id="rId3" Type="http://schemas.openxmlformats.org/officeDocument/2006/relationships/image" Target="../media/image25.png"/><Relationship Id="rId7" Type="http://schemas.openxmlformats.org/officeDocument/2006/relationships/image" Target="../media/image38.png"/><Relationship Id="rId12" Type="http://schemas.openxmlformats.org/officeDocument/2006/relationships/image" Target="../media/image30.png"/><Relationship Id="rId2" Type="http://schemas.openxmlformats.org/officeDocument/2006/relationships/image" Target="../media/image34.png"/><Relationship Id="rId16" Type="http://schemas.openxmlformats.org/officeDocument/2006/relationships/image" Target="../media/image43.png"/><Relationship Id="rId1" Type="http://schemas.openxmlformats.org/officeDocument/2006/relationships/slideLayout" Target="../slideLayouts/slideLayout11.xml"/><Relationship Id="rId6" Type="http://schemas.openxmlformats.org/officeDocument/2006/relationships/image" Target="../media/image37.png"/><Relationship Id="rId11" Type="http://schemas.openxmlformats.org/officeDocument/2006/relationships/image" Target="../media/image32.png"/><Relationship Id="rId5" Type="http://schemas.openxmlformats.org/officeDocument/2006/relationships/image" Target="../media/image36.png"/><Relationship Id="rId15" Type="http://schemas.openxmlformats.org/officeDocument/2006/relationships/image" Target="../media/image42.png"/><Relationship Id="rId10" Type="http://schemas.openxmlformats.org/officeDocument/2006/relationships/image" Target="../media/image40.png"/><Relationship Id="rId4" Type="http://schemas.openxmlformats.org/officeDocument/2006/relationships/image" Target="../media/image35.png"/><Relationship Id="rId9" Type="http://schemas.openxmlformats.org/officeDocument/2006/relationships/image" Target="../media/image39.png"/><Relationship Id="rId14" Type="http://schemas.openxmlformats.org/officeDocument/2006/relationships/image" Target="../media/image41.png"/></Relationships>
</file>

<file path=ppt/slides/_rels/slide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xml"/><Relationship Id="rId1" Type="http://schemas.openxmlformats.org/officeDocument/2006/relationships/slideLayout" Target="../slideLayouts/slideLayout8.xml"/><Relationship Id="rId5" Type="http://schemas.openxmlformats.org/officeDocument/2006/relationships/image" Target="../media/image46.svg"/><Relationship Id="rId4" Type="http://schemas.openxmlformats.org/officeDocument/2006/relationships/image" Target="../media/image45.png"/></Relationships>
</file>

<file path=ppt/slides/_rels/slide8.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notesSlide" Target="../notesSlides/notesSlide4.xml"/><Relationship Id="rId1" Type="http://schemas.openxmlformats.org/officeDocument/2006/relationships/slideLayout" Target="../slideLayouts/slideLayout9.xml"/><Relationship Id="rId6" Type="http://schemas.openxmlformats.org/officeDocument/2006/relationships/image" Target="../media/image50.png"/><Relationship Id="rId11" Type="http://schemas.openxmlformats.org/officeDocument/2006/relationships/image" Target="../media/image55.jpeg"/><Relationship Id="rId5" Type="http://schemas.openxmlformats.org/officeDocument/2006/relationships/image" Target="../media/image49.png"/><Relationship Id="rId10" Type="http://schemas.openxmlformats.org/officeDocument/2006/relationships/image" Target="../media/image54.PNG"/><Relationship Id="rId4" Type="http://schemas.openxmlformats.org/officeDocument/2006/relationships/image" Target="../media/image48.png"/><Relationship Id="rId9" Type="http://schemas.openxmlformats.org/officeDocument/2006/relationships/image" Target="../media/image53.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pic>
        <p:nvPicPr>
          <p:cNvPr id="2" name="Google Shape;17;p22" descr="European Commission">
            <a:extLst>
              <a:ext uri="{FF2B5EF4-FFF2-40B4-BE49-F238E27FC236}">
                <a16:creationId xmlns:a16="http://schemas.microsoft.com/office/drawing/2014/main" id="{F331827D-67AB-BC45-5244-975836C82EE5}"/>
              </a:ext>
            </a:extLst>
          </p:cNvPr>
          <p:cNvPicPr preferRelativeResize="0"/>
          <p:nvPr/>
        </p:nvPicPr>
        <p:blipFill rotWithShape="1">
          <a:blip r:embed="rId3">
            <a:alphaModFix/>
          </a:blip>
          <a:srcRect/>
          <a:stretch/>
        </p:blipFill>
        <p:spPr>
          <a:xfrm>
            <a:off x="5388933" y="258042"/>
            <a:ext cx="1659793" cy="1152460"/>
          </a:xfrm>
          <a:prstGeom prst="rect">
            <a:avLst/>
          </a:prstGeom>
          <a:noFill/>
          <a:ln>
            <a:noFill/>
          </a:ln>
        </p:spPr>
      </p:pic>
      <p:sp>
        <p:nvSpPr>
          <p:cNvPr id="188" name="Google Shape;188;p1"/>
          <p:cNvSpPr txBox="1">
            <a:spLocks noGrp="1"/>
          </p:cNvSpPr>
          <p:nvPr>
            <p:ph type="ctrTitle"/>
          </p:nvPr>
        </p:nvSpPr>
        <p:spPr>
          <a:xfrm>
            <a:off x="1071348" y="2309854"/>
            <a:ext cx="10458043" cy="1832241"/>
          </a:xfrm>
          <a:prstGeom prst="rect">
            <a:avLst/>
          </a:prstGeom>
          <a:noFill/>
          <a:ln>
            <a:noFill/>
          </a:ln>
        </p:spPr>
        <p:txBody>
          <a:bodyPr spcFirstLastPara="1" wrap="square" lIns="91425" tIns="45700" rIns="91425" bIns="0" anchor="t" anchorCtr="0">
            <a:noAutofit/>
          </a:bodyPr>
          <a:lstStyle/>
          <a:p>
            <a:pPr marL="0" lvl="0" indent="0" algn="l" rtl="0">
              <a:lnSpc>
                <a:spcPct val="100000"/>
              </a:lnSpc>
              <a:spcBef>
                <a:spcPts val="0"/>
              </a:spcBef>
              <a:spcAft>
                <a:spcPts val="0"/>
              </a:spcAft>
              <a:buClr>
                <a:schemeClr val="lt1"/>
              </a:buClr>
              <a:buSzPts val="6000"/>
              <a:buFont typeface="Arial"/>
              <a:buNone/>
            </a:pPr>
            <a:r>
              <a:rPr lang="fr-BE" sz="4800" b="1">
                <a:latin typeface="+mj-lt"/>
              </a:rPr>
              <a:t>EU Civil Protection Mechanism </a:t>
            </a:r>
            <a:r>
              <a:rPr lang="fr-BE" sz="4800">
                <a:latin typeface="+mj-lt"/>
              </a:rPr>
              <a:t>&amp; </a:t>
            </a:r>
            <a:r>
              <a:rPr lang="fr-BE" sz="4800">
                <a:solidFill>
                  <a:schemeClr val="bg1"/>
                </a:solidFill>
                <a:latin typeface="+mj-lt"/>
              </a:rPr>
              <a:t> Early warnings for all initiative</a:t>
            </a:r>
            <a:endParaRPr sz="4400">
              <a:solidFill>
                <a:schemeClr val="bg1"/>
              </a:solidFill>
              <a:latin typeface="+mj-lt"/>
            </a:endParaRPr>
          </a:p>
        </p:txBody>
      </p:sp>
      <p:sp>
        <p:nvSpPr>
          <p:cNvPr id="189" name="Google Shape;189;p1"/>
          <p:cNvSpPr txBox="1">
            <a:spLocks noGrp="1"/>
          </p:cNvSpPr>
          <p:nvPr>
            <p:ph type="subTitle" idx="1"/>
          </p:nvPr>
        </p:nvSpPr>
        <p:spPr>
          <a:xfrm>
            <a:off x="1071351" y="4611757"/>
            <a:ext cx="10065224" cy="704046"/>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2800"/>
              <a:buNone/>
            </a:pPr>
            <a:r>
              <a:rPr lang="fr-BE">
                <a:latin typeface="+mj-lt"/>
              </a:rPr>
              <a:t>ICG / NEAM TWS </a:t>
            </a:r>
            <a:endParaRPr>
              <a:latin typeface="+mj-lt"/>
            </a:endParaRPr>
          </a:p>
        </p:txBody>
      </p:sp>
      <p:sp>
        <p:nvSpPr>
          <p:cNvPr id="190" name="Google Shape;190;p1"/>
          <p:cNvSpPr txBox="1">
            <a:spLocks noGrp="1"/>
          </p:cNvSpPr>
          <p:nvPr>
            <p:ph type="body" idx="2"/>
          </p:nvPr>
        </p:nvSpPr>
        <p:spPr>
          <a:xfrm>
            <a:off x="6249725" y="5557902"/>
            <a:ext cx="4886588" cy="819043"/>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2200"/>
              <a:buFont typeface="Arial"/>
              <a:buNone/>
            </a:pPr>
            <a:r>
              <a:rPr lang="fr-BE" i="0">
                <a:latin typeface="+mj-lt"/>
              </a:rPr>
              <a:t>Auriane Denis-Loupot, Policy Officer</a:t>
            </a:r>
          </a:p>
          <a:p>
            <a:pPr marL="0" lvl="0" indent="0" algn="r" rtl="0">
              <a:lnSpc>
                <a:spcPct val="100000"/>
              </a:lnSpc>
              <a:spcBef>
                <a:spcPts val="0"/>
              </a:spcBef>
              <a:spcAft>
                <a:spcPts val="0"/>
              </a:spcAft>
              <a:buSzPts val="2200"/>
              <a:buFont typeface="Arial"/>
              <a:buNone/>
            </a:pPr>
            <a:r>
              <a:rPr lang="fr-BE" i="0">
                <a:latin typeface="+mj-lt"/>
              </a:rPr>
              <a:t>DG ECHO, European Commission</a:t>
            </a:r>
            <a:endParaRPr i="0">
              <a:latin typeface="+mj-lt"/>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41"/>
        <p:cNvGrpSpPr/>
        <p:nvPr/>
      </p:nvGrpSpPr>
      <p:grpSpPr>
        <a:xfrm>
          <a:off x="0" y="0"/>
          <a:ext cx="0" cy="0"/>
          <a:chOff x="0" y="0"/>
          <a:chExt cx="0" cy="0"/>
        </a:xfrm>
      </p:grpSpPr>
      <p:sp>
        <p:nvSpPr>
          <p:cNvPr id="442" name="Google Shape;442;p20"/>
          <p:cNvSpPr txBox="1">
            <a:spLocks noGrp="1"/>
          </p:cNvSpPr>
          <p:nvPr>
            <p:ph type="sldNum" idx="12"/>
          </p:nvPr>
        </p:nvSpPr>
        <p:spPr>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GB" smtClean="0"/>
              <a:t>10</a:t>
            </a:fld>
            <a:endParaRPr lang="en-GB" dirty="0"/>
          </a:p>
        </p:txBody>
      </p:sp>
      <p:sp>
        <p:nvSpPr>
          <p:cNvPr id="443" name="Google Shape;443;p20"/>
          <p:cNvSpPr txBox="1">
            <a:spLocks noGrp="1"/>
          </p:cNvSpPr>
          <p:nvPr>
            <p:ph type="ctrTitle"/>
          </p:nvPr>
        </p:nvSpPr>
        <p:spPr>
          <a:xfrm>
            <a:off x="904293" y="489049"/>
            <a:ext cx="4226507" cy="1967089"/>
          </a:xfrm>
          <a:prstGeom prst="rect">
            <a:avLst/>
          </a:prstGeom>
          <a:noFill/>
          <a:ln>
            <a:noFill/>
          </a:ln>
        </p:spPr>
        <p:txBody>
          <a:bodyPr spcFirstLastPara="1" wrap="square" lIns="91425" tIns="45700" rIns="91425" bIns="0" anchor="b" anchorCtr="0">
            <a:noAutofit/>
          </a:bodyPr>
          <a:lstStyle/>
          <a:p>
            <a:pPr marL="0" lvl="0" indent="0" algn="l" rtl="0">
              <a:lnSpc>
                <a:spcPct val="90000"/>
              </a:lnSpc>
              <a:spcBef>
                <a:spcPts val="0"/>
              </a:spcBef>
              <a:spcAft>
                <a:spcPts val="0"/>
              </a:spcAft>
              <a:buClr>
                <a:schemeClr val="dk2"/>
              </a:buClr>
              <a:buSzPts val="6000"/>
              <a:buFont typeface="Arial"/>
              <a:buNone/>
            </a:pPr>
            <a:r>
              <a:rPr lang="en-GB"/>
              <a:t>Thank you</a:t>
            </a:r>
          </a:p>
        </p:txBody>
      </p:sp>
      <p:sp>
        <p:nvSpPr>
          <p:cNvPr id="445" name="Google Shape;445;p20"/>
          <p:cNvSpPr txBox="1"/>
          <p:nvPr/>
        </p:nvSpPr>
        <p:spPr>
          <a:xfrm>
            <a:off x="697524" y="5263498"/>
            <a:ext cx="11494476" cy="80787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50" b="1">
                <a:solidFill>
                  <a:srgbClr val="767676"/>
                </a:solidFill>
                <a:latin typeface="Arial"/>
                <a:ea typeface="Arial"/>
                <a:cs typeface="Arial"/>
                <a:sym typeface="Arial"/>
              </a:rPr>
              <a:t>© European Union 2023</a:t>
            </a:r>
            <a:endParaRPr lang="en-US"/>
          </a:p>
          <a:p>
            <a:pPr marL="0" marR="0" lvl="0" indent="0" algn="l" rtl="0">
              <a:spcBef>
                <a:spcPts val="1800"/>
              </a:spcBef>
              <a:spcAft>
                <a:spcPts val="0"/>
              </a:spcAft>
              <a:buNone/>
            </a:pPr>
            <a:r>
              <a:rPr lang="en-US" sz="1050">
                <a:solidFill>
                  <a:srgbClr val="767676"/>
                </a:solidFill>
                <a:latin typeface="Arial"/>
                <a:ea typeface="Arial"/>
                <a:cs typeface="Arial"/>
                <a:sym typeface="Arial"/>
              </a:rPr>
              <a:t>Unless otherwise noted the reuse of this presentation is authorised under the </a:t>
            </a:r>
            <a:r>
              <a:rPr lang="en-US" sz="1050" u="sng">
                <a:solidFill>
                  <a:schemeClr val="dk1"/>
                </a:solidFill>
                <a:latin typeface="Arial"/>
                <a:ea typeface="Arial"/>
                <a:cs typeface="Arial"/>
                <a:sym typeface="Arial"/>
                <a:hlinkClick r:id="rId3">
                  <a:extLst>
                    <a:ext uri="{A12FA001-AC4F-418D-AE19-62706E023703}">
                      <ahyp:hlinkClr xmlns:ahyp="http://schemas.microsoft.com/office/drawing/2018/hyperlinkcolor" val="tx"/>
                    </a:ext>
                  </a:extLst>
                </a:hlinkClick>
              </a:rPr>
              <a:t>CC BY 4.0</a:t>
            </a:r>
            <a:r>
              <a:rPr lang="en-US" sz="1050">
                <a:solidFill>
                  <a:srgbClr val="7F7F7F"/>
                </a:solidFill>
                <a:latin typeface="Arial"/>
                <a:ea typeface="Arial"/>
                <a:cs typeface="Arial"/>
                <a:sym typeface="Arial"/>
              </a:rPr>
              <a:t> </a:t>
            </a:r>
            <a:r>
              <a:rPr lang="en-US" sz="1050">
                <a:solidFill>
                  <a:srgbClr val="767676"/>
                </a:solidFill>
                <a:latin typeface="Arial"/>
                <a:ea typeface="Arial"/>
                <a:cs typeface="Arial"/>
                <a:sym typeface="Arial"/>
              </a:rPr>
              <a:t>license. For any use or reproduction of elements that are not owned by the EU, permission may need to be sought directly from the respective right holders.</a:t>
            </a:r>
            <a:endParaRPr lang="en-US" dirty="0"/>
          </a:p>
        </p:txBody>
      </p:sp>
      <p:pic>
        <p:nvPicPr>
          <p:cNvPr id="2" name="Picture 1">
            <a:extLst>
              <a:ext uri="{FF2B5EF4-FFF2-40B4-BE49-F238E27FC236}">
                <a16:creationId xmlns:a16="http://schemas.microsoft.com/office/drawing/2014/main" id="{65EF9ED2-BF02-22BD-B918-5F6D519C8E82}"/>
              </a:ext>
            </a:extLst>
          </p:cNvPr>
          <p:cNvPicPr>
            <a:picLocks noChangeAspect="1"/>
          </p:cNvPicPr>
          <p:nvPr/>
        </p:nvPicPr>
        <p:blipFill>
          <a:blip r:embed="rId4"/>
          <a:stretch>
            <a:fillRect/>
          </a:stretch>
        </p:blipFill>
        <p:spPr>
          <a:xfrm>
            <a:off x="4876800" y="305269"/>
            <a:ext cx="7203439" cy="5090297"/>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 name="Shape 166"/>
          <p:cNvSpPr>
            <a:spLocks noGrp="1"/>
          </p:cNvSpPr>
          <p:nvPr>
            <p:ph type="title"/>
          </p:nvPr>
        </p:nvSpPr>
        <p:spPr>
          <a:xfrm>
            <a:off x="989191" y="1551957"/>
            <a:ext cx="10515600" cy="782357"/>
          </a:xfrm>
          <a:prstGeom prst="rect">
            <a:avLst/>
          </a:prstGeom>
        </p:spPr>
        <p:txBody>
          <a:bodyPr anchor="t">
            <a:normAutofit/>
          </a:bodyPr>
          <a:lstStyle/>
          <a:p>
            <a:pPr marL="0" indent="0">
              <a:spcBef>
                <a:spcPts val="600"/>
              </a:spcBef>
              <a:tabLst>
                <a:tab pos="266700" algn="l"/>
                <a:tab pos="622300" algn="l"/>
              </a:tabLst>
              <a:defRPr sz="2200">
                <a:solidFill>
                  <a:srgbClr val="09257F"/>
                </a:solidFill>
                <a:latin typeface="ECSquareSansPro-Regular"/>
                <a:ea typeface="ECSquareSansPro-Regular"/>
                <a:cs typeface="ECSquareSansPro-Regular"/>
                <a:sym typeface="ECSquareSansPro-Regular"/>
              </a:defRPr>
            </a:pPr>
            <a:r>
              <a:rPr dirty="0">
                <a:latin typeface="+mj-lt"/>
              </a:rPr>
              <a:t>When a</a:t>
            </a:r>
            <a:r>
              <a:rPr lang="en-IE" dirty="0">
                <a:latin typeface="+mj-lt"/>
              </a:rPr>
              <a:t> disaster strikes,</a:t>
            </a:r>
            <a:r>
              <a:rPr dirty="0">
                <a:latin typeface="+mj-lt"/>
              </a:rPr>
              <a:t> </a:t>
            </a:r>
            <a:r>
              <a:rPr lang="en-IE" dirty="0">
                <a:latin typeface="+mj-lt"/>
              </a:rPr>
              <a:t>national authorities across the world can activate the</a:t>
            </a:r>
            <a:r>
              <a:rPr dirty="0">
                <a:latin typeface="+mj-lt"/>
              </a:rPr>
              <a:t> </a:t>
            </a:r>
            <a:r>
              <a:rPr dirty="0">
                <a:solidFill>
                  <a:srgbClr val="13A9DF"/>
                </a:solidFill>
                <a:latin typeface="+mj-lt"/>
                <a:ea typeface="ECSquareSansPro-Bold"/>
                <a:cs typeface="ECSquareSansPro-Bold"/>
                <a:sym typeface="ECSquareSansPro-Bold"/>
              </a:rPr>
              <a:t>EU Civil Protection Mechanism </a:t>
            </a:r>
            <a:r>
              <a:rPr lang="en-IE" sz="2200" dirty="0">
                <a:solidFill>
                  <a:srgbClr val="09257F"/>
                </a:solidFill>
                <a:latin typeface="+mj-lt"/>
              </a:rPr>
              <a:t>to request</a:t>
            </a:r>
            <a:r>
              <a:rPr dirty="0">
                <a:latin typeface="+mj-lt"/>
              </a:rPr>
              <a:t> coordinated assistance</a:t>
            </a:r>
          </a:p>
        </p:txBody>
      </p:sp>
      <p:sp>
        <p:nvSpPr>
          <p:cNvPr id="167" name="Shape 167"/>
          <p:cNvSpPr/>
          <p:nvPr/>
        </p:nvSpPr>
        <p:spPr>
          <a:xfrm>
            <a:off x="6718087" y="2897825"/>
            <a:ext cx="3096348" cy="769437"/>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lvl1pPr algn="ctr">
              <a:spcBef>
                <a:spcPts val="600"/>
              </a:spcBef>
              <a:tabLst>
                <a:tab pos="266700" algn="l"/>
                <a:tab pos="622300" algn="l"/>
              </a:tabLst>
              <a:defRPr sz="2200" b="0">
                <a:solidFill>
                  <a:srgbClr val="09257F"/>
                </a:solidFill>
                <a:latin typeface="ECSquareSansPro-Regular"/>
                <a:ea typeface="ECSquareSansPro-Regular"/>
                <a:cs typeface="ECSquareSansPro-Regular"/>
                <a:sym typeface="ECSquareSansPro-Regular"/>
              </a:defRPr>
            </a:lvl1pPr>
          </a:lstStyle>
          <a:p>
            <a:r>
              <a:rPr>
                <a:latin typeface="+mj-lt"/>
              </a:rPr>
              <a:t>by all EU Member States</a:t>
            </a:r>
          </a:p>
        </p:txBody>
      </p:sp>
      <p:sp>
        <p:nvSpPr>
          <p:cNvPr id="168" name="Shape 168"/>
          <p:cNvSpPr/>
          <p:nvPr/>
        </p:nvSpPr>
        <p:spPr>
          <a:xfrm>
            <a:off x="6764386" y="3956222"/>
            <a:ext cx="3096348" cy="430883"/>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lvl1pPr algn="ctr">
              <a:spcBef>
                <a:spcPts val="600"/>
              </a:spcBef>
              <a:tabLst>
                <a:tab pos="266700" algn="l"/>
                <a:tab pos="622300" algn="l"/>
              </a:tabLst>
              <a:defRPr sz="2200" b="0">
                <a:solidFill>
                  <a:srgbClr val="09257F"/>
                </a:solidFill>
                <a:latin typeface="ECSquareSansPro-Regular"/>
                <a:ea typeface="ECSquareSansPro-Regular"/>
                <a:cs typeface="ECSquareSansPro-Regular"/>
                <a:sym typeface="ECSquareSansPro-Regular"/>
              </a:defRPr>
            </a:lvl1pPr>
          </a:lstStyle>
          <a:p>
            <a:pPr>
              <a:defRPr>
                <a:latin typeface="ECSquareSansPro-Medium"/>
                <a:ea typeface="ECSquareSansPro-Medium"/>
                <a:cs typeface="ECSquareSansPro-Medium"/>
                <a:sym typeface="ECSquareSansPro-Medium"/>
              </a:defRPr>
            </a:pPr>
            <a:r>
              <a:rPr>
                <a:latin typeface="+mj-lt"/>
                <a:ea typeface="ECSquareSansPro-Regular"/>
                <a:cs typeface="ECSquareSansPro-Regular"/>
                <a:sym typeface="ECSquareSansPro-Regular"/>
              </a:rPr>
              <a:t>10 Participating States</a:t>
            </a:r>
          </a:p>
        </p:txBody>
      </p:sp>
      <p:sp>
        <p:nvSpPr>
          <p:cNvPr id="169" name="Shape 169"/>
          <p:cNvSpPr/>
          <p:nvPr/>
        </p:nvSpPr>
        <p:spPr>
          <a:xfrm>
            <a:off x="8068143" y="3607766"/>
            <a:ext cx="396236" cy="396237"/>
          </a:xfrm>
          <a:custGeom>
            <a:avLst/>
            <a:gdLst/>
            <a:ahLst/>
            <a:cxnLst>
              <a:cxn ang="0">
                <a:pos x="wd2" y="hd2"/>
              </a:cxn>
              <a:cxn ang="5400000">
                <a:pos x="wd2" y="hd2"/>
              </a:cxn>
              <a:cxn ang="10800000">
                <a:pos x="wd2" y="hd2"/>
              </a:cxn>
              <a:cxn ang="16200000">
                <a:pos x="wd2" y="hd2"/>
              </a:cxn>
            </a:cxnLst>
            <a:rect l="0" t="0" r="r" b="b"/>
            <a:pathLst>
              <a:path w="21600" h="21600" extrusionOk="0">
                <a:moveTo>
                  <a:pt x="0" y="7344"/>
                </a:moveTo>
                <a:lnTo>
                  <a:pt x="7344" y="7344"/>
                </a:lnTo>
                <a:lnTo>
                  <a:pt x="7344" y="0"/>
                </a:lnTo>
                <a:lnTo>
                  <a:pt x="14256" y="0"/>
                </a:lnTo>
                <a:lnTo>
                  <a:pt x="14256" y="7344"/>
                </a:lnTo>
                <a:lnTo>
                  <a:pt x="21600" y="7344"/>
                </a:lnTo>
                <a:lnTo>
                  <a:pt x="21600" y="14256"/>
                </a:lnTo>
                <a:lnTo>
                  <a:pt x="14256" y="14256"/>
                </a:lnTo>
                <a:lnTo>
                  <a:pt x="14256" y="21600"/>
                </a:lnTo>
                <a:lnTo>
                  <a:pt x="7344" y="21600"/>
                </a:lnTo>
                <a:lnTo>
                  <a:pt x="7344" y="14256"/>
                </a:lnTo>
                <a:lnTo>
                  <a:pt x="0" y="14256"/>
                </a:lnTo>
                <a:close/>
              </a:path>
            </a:pathLst>
          </a:custGeom>
          <a:solidFill>
            <a:srgbClr val="6CCBD5"/>
          </a:solidFill>
          <a:ln w="25400">
            <a:solidFill>
              <a:srgbClr val="FFFFFF"/>
            </a:solidFill>
          </a:ln>
        </p:spPr>
        <p:txBody>
          <a:bodyPr lIns="45718" tIns="45718" rIns="45718" bIns="45718" anchor="ctr"/>
          <a:lstStyle/>
          <a:p>
            <a:pPr algn="ctr" defTabSz="457200">
              <a:defRPr sz="1800" b="0">
                <a:latin typeface="Verdana"/>
                <a:ea typeface="Verdana"/>
                <a:cs typeface="Verdana"/>
                <a:sym typeface="Verdana"/>
              </a:defRPr>
            </a:pPr>
            <a:endParaRPr>
              <a:latin typeface="+mj-lt"/>
            </a:endParaRPr>
          </a:p>
        </p:txBody>
      </p:sp>
      <p:sp>
        <p:nvSpPr>
          <p:cNvPr id="170" name="Shape 170"/>
          <p:cNvSpPr/>
          <p:nvPr/>
        </p:nvSpPr>
        <p:spPr>
          <a:xfrm>
            <a:off x="3296196" y="3722720"/>
            <a:ext cx="144021" cy="129949"/>
          </a:xfrm>
          <a:prstGeom prst="ellipse">
            <a:avLst/>
          </a:prstGeom>
          <a:solidFill>
            <a:srgbClr val="FFFFFF"/>
          </a:solidFill>
          <a:ln w="25400">
            <a:solidFill>
              <a:srgbClr val="FFFFFF"/>
            </a:solidFill>
          </a:ln>
        </p:spPr>
        <p:txBody>
          <a:bodyPr lIns="45718" tIns="45718" rIns="45718" bIns="45718" anchor="ctr"/>
          <a:lstStyle/>
          <a:p>
            <a:pPr algn="ctr" defTabSz="457200">
              <a:defRPr sz="1800" b="0">
                <a:latin typeface="Verdana"/>
                <a:ea typeface="Verdana"/>
                <a:cs typeface="Verdana"/>
                <a:sym typeface="Verdana"/>
              </a:defRPr>
            </a:pPr>
            <a:endParaRPr>
              <a:latin typeface="+mj-lt"/>
            </a:endParaRPr>
          </a:p>
        </p:txBody>
      </p:sp>
      <p:sp>
        <p:nvSpPr>
          <p:cNvPr id="171" name="Shape 171"/>
          <p:cNvSpPr/>
          <p:nvPr/>
        </p:nvSpPr>
        <p:spPr>
          <a:xfrm>
            <a:off x="2915442" y="3319462"/>
            <a:ext cx="180978" cy="133353"/>
          </a:xfrm>
          <a:custGeom>
            <a:avLst/>
            <a:gdLst/>
            <a:ahLst/>
            <a:cxnLst>
              <a:cxn ang="0">
                <a:pos x="wd2" y="hd2"/>
              </a:cxn>
              <a:cxn ang="5400000">
                <a:pos x="wd2" y="hd2"/>
              </a:cxn>
              <a:cxn ang="10800000">
                <a:pos x="wd2" y="hd2"/>
              </a:cxn>
              <a:cxn ang="16200000">
                <a:pos x="wd2" y="hd2"/>
              </a:cxn>
            </a:cxnLst>
            <a:rect l="0" t="0" r="r" b="b"/>
            <a:pathLst>
              <a:path w="21600" h="21538" extrusionOk="0">
                <a:moveTo>
                  <a:pt x="7389" y="4230"/>
                </a:moveTo>
                <a:cubicBezTo>
                  <a:pt x="7010" y="4615"/>
                  <a:pt x="4888" y="4184"/>
                  <a:pt x="3695" y="4615"/>
                </a:cubicBezTo>
                <a:cubicBezTo>
                  <a:pt x="3365" y="4734"/>
                  <a:pt x="3265" y="5347"/>
                  <a:pt x="3126" y="5769"/>
                </a:cubicBezTo>
                <a:cubicBezTo>
                  <a:pt x="2883" y="6510"/>
                  <a:pt x="2747" y="7307"/>
                  <a:pt x="2558" y="8077"/>
                </a:cubicBezTo>
                <a:cubicBezTo>
                  <a:pt x="2371" y="8837"/>
                  <a:pt x="2206" y="9842"/>
                  <a:pt x="1705" y="10384"/>
                </a:cubicBezTo>
                <a:cubicBezTo>
                  <a:pt x="1471" y="10637"/>
                  <a:pt x="1121" y="10588"/>
                  <a:pt x="853" y="10769"/>
                </a:cubicBezTo>
                <a:cubicBezTo>
                  <a:pt x="547" y="10976"/>
                  <a:pt x="284" y="11282"/>
                  <a:pt x="0" y="11538"/>
                </a:cubicBezTo>
                <a:cubicBezTo>
                  <a:pt x="95" y="12179"/>
                  <a:pt x="16" y="12917"/>
                  <a:pt x="284" y="13461"/>
                </a:cubicBezTo>
                <a:cubicBezTo>
                  <a:pt x="450" y="13798"/>
                  <a:pt x="837" y="13846"/>
                  <a:pt x="1137" y="13846"/>
                </a:cubicBezTo>
                <a:cubicBezTo>
                  <a:pt x="2750" y="13846"/>
                  <a:pt x="4358" y="13589"/>
                  <a:pt x="5968" y="13461"/>
                </a:cubicBezTo>
                <a:cubicBezTo>
                  <a:pt x="6253" y="13077"/>
                  <a:pt x="6598" y="12760"/>
                  <a:pt x="6821" y="12307"/>
                </a:cubicBezTo>
                <a:cubicBezTo>
                  <a:pt x="6987" y="11970"/>
                  <a:pt x="6893" y="11440"/>
                  <a:pt x="7105" y="11153"/>
                </a:cubicBezTo>
                <a:cubicBezTo>
                  <a:pt x="7588" y="10500"/>
                  <a:pt x="8811" y="9615"/>
                  <a:pt x="8811" y="9615"/>
                </a:cubicBezTo>
                <a:cubicBezTo>
                  <a:pt x="9493" y="9846"/>
                  <a:pt x="10309" y="9939"/>
                  <a:pt x="10800" y="10769"/>
                </a:cubicBezTo>
                <a:cubicBezTo>
                  <a:pt x="10987" y="11086"/>
                  <a:pt x="10950" y="11560"/>
                  <a:pt x="11084" y="11923"/>
                </a:cubicBezTo>
                <a:cubicBezTo>
                  <a:pt x="11237" y="12336"/>
                  <a:pt x="11463" y="12692"/>
                  <a:pt x="11653" y="13077"/>
                </a:cubicBezTo>
                <a:cubicBezTo>
                  <a:pt x="11753" y="14431"/>
                  <a:pt x="11789" y="17776"/>
                  <a:pt x="12505" y="19230"/>
                </a:cubicBezTo>
                <a:cubicBezTo>
                  <a:pt x="13011" y="20256"/>
                  <a:pt x="13042" y="20640"/>
                  <a:pt x="13926" y="21153"/>
                </a:cubicBezTo>
                <a:cubicBezTo>
                  <a:pt x="14285" y="21361"/>
                  <a:pt x="14684" y="21410"/>
                  <a:pt x="15063" y="21538"/>
                </a:cubicBezTo>
                <a:cubicBezTo>
                  <a:pt x="16484" y="21410"/>
                  <a:pt x="17922" y="21470"/>
                  <a:pt x="19326" y="21153"/>
                </a:cubicBezTo>
                <a:cubicBezTo>
                  <a:pt x="19663" y="21077"/>
                  <a:pt x="19989" y="20769"/>
                  <a:pt x="20179" y="20384"/>
                </a:cubicBezTo>
                <a:cubicBezTo>
                  <a:pt x="20396" y="19944"/>
                  <a:pt x="20351" y="19352"/>
                  <a:pt x="20463" y="18846"/>
                </a:cubicBezTo>
                <a:cubicBezTo>
                  <a:pt x="20635" y="18069"/>
                  <a:pt x="20842" y="17307"/>
                  <a:pt x="21032" y="16538"/>
                </a:cubicBezTo>
                <a:lnTo>
                  <a:pt x="21600" y="14230"/>
                </a:lnTo>
                <a:cubicBezTo>
                  <a:pt x="21505" y="12948"/>
                  <a:pt x="21600" y="11614"/>
                  <a:pt x="21316" y="10384"/>
                </a:cubicBezTo>
                <a:cubicBezTo>
                  <a:pt x="21112" y="9502"/>
                  <a:pt x="20395" y="8954"/>
                  <a:pt x="20179" y="8077"/>
                </a:cubicBezTo>
                <a:cubicBezTo>
                  <a:pt x="20084" y="7692"/>
                  <a:pt x="20040" y="7277"/>
                  <a:pt x="19895" y="6923"/>
                </a:cubicBezTo>
                <a:cubicBezTo>
                  <a:pt x="19563" y="6115"/>
                  <a:pt x="19326" y="5128"/>
                  <a:pt x="18758" y="4615"/>
                </a:cubicBezTo>
                <a:lnTo>
                  <a:pt x="16200" y="2307"/>
                </a:lnTo>
                <a:cubicBezTo>
                  <a:pt x="15916" y="2051"/>
                  <a:pt x="15671" y="1684"/>
                  <a:pt x="15347" y="1538"/>
                </a:cubicBezTo>
                <a:cubicBezTo>
                  <a:pt x="13318" y="623"/>
                  <a:pt x="14141" y="1219"/>
                  <a:pt x="12789" y="0"/>
                </a:cubicBezTo>
                <a:cubicBezTo>
                  <a:pt x="11368" y="128"/>
                  <a:pt x="9912" y="-62"/>
                  <a:pt x="8526" y="384"/>
                </a:cubicBezTo>
                <a:cubicBezTo>
                  <a:pt x="7862" y="599"/>
                  <a:pt x="7469" y="1631"/>
                  <a:pt x="6821" y="1923"/>
                </a:cubicBezTo>
                <a:cubicBezTo>
                  <a:pt x="6537" y="2051"/>
                  <a:pt x="6259" y="2209"/>
                  <a:pt x="5968" y="2307"/>
                </a:cubicBezTo>
                <a:cubicBezTo>
                  <a:pt x="5876" y="2338"/>
                  <a:pt x="7768" y="3846"/>
                  <a:pt x="7389" y="4230"/>
                </a:cubicBezTo>
                <a:close/>
              </a:path>
            </a:pathLst>
          </a:custGeom>
          <a:solidFill>
            <a:srgbClr val="FFFFFF"/>
          </a:solidFill>
          <a:ln w="25400">
            <a:solidFill>
              <a:srgbClr val="FFFFFF"/>
            </a:solidFill>
          </a:ln>
        </p:spPr>
        <p:txBody>
          <a:bodyPr lIns="45718" tIns="45718" rIns="45718" bIns="45718" anchor="ctr"/>
          <a:lstStyle/>
          <a:p>
            <a:pPr algn="ctr" defTabSz="457200">
              <a:defRPr sz="1800" b="0">
                <a:latin typeface="Verdana"/>
                <a:ea typeface="Verdana"/>
                <a:cs typeface="Verdana"/>
                <a:sym typeface="Verdana"/>
              </a:defRPr>
            </a:pPr>
            <a:endParaRPr>
              <a:latin typeface="+mj-lt"/>
            </a:endParaRPr>
          </a:p>
        </p:txBody>
      </p:sp>
      <p:pic>
        <p:nvPicPr>
          <p:cNvPr id="172" name="image12.jpeg"/>
          <p:cNvPicPr>
            <a:picLocks noChangeAspect="1"/>
          </p:cNvPicPr>
          <p:nvPr/>
        </p:nvPicPr>
        <p:blipFill>
          <a:blip r:embed="rId2"/>
          <a:stretch>
            <a:fillRect/>
          </a:stretch>
        </p:blipFill>
        <p:spPr>
          <a:xfrm>
            <a:off x="1436493" y="2552434"/>
            <a:ext cx="4094728" cy="3847236"/>
          </a:xfrm>
          <a:prstGeom prst="rect">
            <a:avLst/>
          </a:prstGeom>
          <a:ln w="12700">
            <a:miter lim="400000"/>
          </a:ln>
        </p:spPr>
      </p:pic>
      <p:grpSp>
        <p:nvGrpSpPr>
          <p:cNvPr id="183" name="Group 183"/>
          <p:cNvGrpSpPr/>
          <p:nvPr/>
        </p:nvGrpSpPr>
        <p:grpSpPr>
          <a:xfrm>
            <a:off x="6814994" y="4476052"/>
            <a:ext cx="2902535" cy="1095161"/>
            <a:chOff x="0" y="0"/>
            <a:chExt cx="2902534" cy="1095159"/>
          </a:xfrm>
        </p:grpSpPr>
        <p:pic>
          <p:nvPicPr>
            <p:cNvPr id="173" name="image13.png"/>
            <p:cNvPicPr>
              <a:picLocks/>
            </p:cNvPicPr>
            <p:nvPr/>
          </p:nvPicPr>
          <p:blipFill>
            <a:blip r:embed="rId3"/>
            <a:stretch>
              <a:fillRect/>
            </a:stretch>
          </p:blipFill>
          <p:spPr>
            <a:xfrm>
              <a:off x="597977" y="584535"/>
              <a:ext cx="510625" cy="510625"/>
            </a:xfrm>
            <a:prstGeom prst="rect">
              <a:avLst/>
            </a:prstGeom>
            <a:ln w="12700" cap="flat">
              <a:noFill/>
              <a:miter lim="400000"/>
            </a:ln>
            <a:effectLst/>
          </p:spPr>
        </p:pic>
        <p:pic>
          <p:nvPicPr>
            <p:cNvPr id="174" name="image14.png"/>
            <p:cNvPicPr>
              <a:picLocks/>
            </p:cNvPicPr>
            <p:nvPr/>
          </p:nvPicPr>
          <p:blipFill>
            <a:blip r:embed="rId4"/>
            <a:stretch>
              <a:fillRect/>
            </a:stretch>
          </p:blipFill>
          <p:spPr>
            <a:xfrm>
              <a:off x="0" y="703"/>
              <a:ext cx="516370" cy="504800"/>
            </a:xfrm>
            <a:prstGeom prst="rect">
              <a:avLst/>
            </a:prstGeom>
            <a:ln w="12700" cap="flat">
              <a:noFill/>
              <a:miter lim="400000"/>
            </a:ln>
            <a:effectLst/>
          </p:spPr>
        </p:pic>
        <p:pic>
          <p:nvPicPr>
            <p:cNvPr id="175" name="image15.png"/>
            <p:cNvPicPr>
              <a:picLocks/>
            </p:cNvPicPr>
            <p:nvPr/>
          </p:nvPicPr>
          <p:blipFill>
            <a:blip r:embed="rId5"/>
            <a:stretch>
              <a:fillRect/>
            </a:stretch>
          </p:blipFill>
          <p:spPr>
            <a:xfrm>
              <a:off x="1197390" y="703"/>
              <a:ext cx="510625" cy="510625"/>
            </a:xfrm>
            <a:prstGeom prst="rect">
              <a:avLst/>
            </a:prstGeom>
            <a:ln w="12700" cap="flat">
              <a:noFill/>
              <a:miter lim="400000"/>
            </a:ln>
            <a:effectLst/>
          </p:spPr>
        </p:pic>
        <p:pic>
          <p:nvPicPr>
            <p:cNvPr id="176" name="image16.png"/>
            <p:cNvPicPr>
              <a:picLocks/>
            </p:cNvPicPr>
            <p:nvPr/>
          </p:nvPicPr>
          <p:blipFill>
            <a:blip r:embed="rId6"/>
            <a:stretch>
              <a:fillRect/>
            </a:stretch>
          </p:blipFill>
          <p:spPr>
            <a:xfrm>
              <a:off x="2391909" y="703"/>
              <a:ext cx="510625" cy="510625"/>
            </a:xfrm>
            <a:prstGeom prst="rect">
              <a:avLst/>
            </a:prstGeom>
            <a:ln w="12700" cap="flat">
              <a:noFill/>
              <a:miter lim="400000"/>
            </a:ln>
            <a:effectLst/>
          </p:spPr>
        </p:pic>
        <p:pic>
          <p:nvPicPr>
            <p:cNvPr id="177" name="image17.png"/>
            <p:cNvPicPr>
              <a:picLocks/>
            </p:cNvPicPr>
            <p:nvPr/>
          </p:nvPicPr>
          <p:blipFill>
            <a:blip r:embed="rId7"/>
            <a:stretch>
              <a:fillRect/>
            </a:stretch>
          </p:blipFill>
          <p:spPr>
            <a:xfrm>
              <a:off x="2391910" y="584535"/>
              <a:ext cx="510625" cy="510625"/>
            </a:xfrm>
            <a:prstGeom prst="rect">
              <a:avLst/>
            </a:prstGeom>
            <a:ln w="12700" cap="flat">
              <a:noFill/>
              <a:miter lim="400000"/>
            </a:ln>
            <a:effectLst/>
          </p:spPr>
        </p:pic>
        <p:pic>
          <p:nvPicPr>
            <p:cNvPr id="178" name="image18.png"/>
            <p:cNvPicPr>
              <a:picLocks/>
            </p:cNvPicPr>
            <p:nvPr/>
          </p:nvPicPr>
          <p:blipFill>
            <a:blip r:embed="rId8"/>
            <a:stretch>
              <a:fillRect/>
            </a:stretch>
          </p:blipFill>
          <p:spPr>
            <a:xfrm>
              <a:off x="1793932" y="584535"/>
              <a:ext cx="510625" cy="510625"/>
            </a:xfrm>
            <a:prstGeom prst="rect">
              <a:avLst/>
            </a:prstGeom>
            <a:ln w="12700" cap="flat">
              <a:noFill/>
              <a:miter lim="400000"/>
            </a:ln>
            <a:effectLst/>
          </p:spPr>
        </p:pic>
        <p:pic>
          <p:nvPicPr>
            <p:cNvPr id="179" name="image19.png"/>
            <p:cNvPicPr>
              <a:picLocks/>
            </p:cNvPicPr>
            <p:nvPr/>
          </p:nvPicPr>
          <p:blipFill>
            <a:blip r:embed="rId9"/>
            <a:stretch>
              <a:fillRect/>
            </a:stretch>
          </p:blipFill>
          <p:spPr>
            <a:xfrm>
              <a:off x="0" y="584535"/>
              <a:ext cx="510624" cy="510625"/>
            </a:xfrm>
            <a:prstGeom prst="rect">
              <a:avLst/>
            </a:prstGeom>
            <a:ln w="12700" cap="flat">
              <a:noFill/>
              <a:miter lim="400000"/>
            </a:ln>
            <a:effectLst/>
          </p:spPr>
        </p:pic>
        <p:pic>
          <p:nvPicPr>
            <p:cNvPr id="180" name="image20.png"/>
            <p:cNvPicPr>
              <a:picLocks/>
            </p:cNvPicPr>
            <p:nvPr/>
          </p:nvPicPr>
          <p:blipFill>
            <a:blip r:embed="rId10"/>
            <a:stretch>
              <a:fillRect/>
            </a:stretch>
          </p:blipFill>
          <p:spPr>
            <a:xfrm>
              <a:off x="1794649" y="703"/>
              <a:ext cx="510625" cy="510625"/>
            </a:xfrm>
            <a:prstGeom prst="rect">
              <a:avLst/>
            </a:prstGeom>
            <a:ln w="12700" cap="flat">
              <a:noFill/>
              <a:miter lim="400000"/>
            </a:ln>
            <a:effectLst/>
          </p:spPr>
        </p:pic>
        <p:pic>
          <p:nvPicPr>
            <p:cNvPr id="181" name="image21.png"/>
            <p:cNvPicPr>
              <a:picLocks/>
            </p:cNvPicPr>
            <p:nvPr/>
          </p:nvPicPr>
          <p:blipFill>
            <a:blip r:embed="rId11"/>
            <a:stretch>
              <a:fillRect/>
            </a:stretch>
          </p:blipFill>
          <p:spPr>
            <a:xfrm>
              <a:off x="1195955" y="584535"/>
              <a:ext cx="510624" cy="510625"/>
            </a:xfrm>
            <a:prstGeom prst="rect">
              <a:avLst/>
            </a:prstGeom>
            <a:ln w="12700" cap="flat">
              <a:noFill/>
              <a:miter lim="400000"/>
            </a:ln>
            <a:effectLst/>
          </p:spPr>
        </p:pic>
        <p:pic>
          <p:nvPicPr>
            <p:cNvPr id="182" name="image22.png"/>
            <p:cNvPicPr>
              <a:picLocks/>
            </p:cNvPicPr>
            <p:nvPr/>
          </p:nvPicPr>
          <p:blipFill>
            <a:blip r:embed="rId12"/>
            <a:stretch>
              <a:fillRect/>
            </a:stretch>
          </p:blipFill>
          <p:spPr>
            <a:xfrm>
              <a:off x="602751" y="0"/>
              <a:ext cx="505386" cy="510624"/>
            </a:xfrm>
            <a:prstGeom prst="rect">
              <a:avLst/>
            </a:prstGeom>
            <a:ln w="12700" cap="flat">
              <a:noFill/>
              <a:miter lim="400000"/>
            </a:ln>
            <a:effectLst/>
          </p:spPr>
        </p:pic>
      </p:grpSp>
      <p:sp>
        <p:nvSpPr>
          <p:cNvPr id="2" name="Shape 163">
            <a:extLst>
              <a:ext uri="{FF2B5EF4-FFF2-40B4-BE49-F238E27FC236}">
                <a16:creationId xmlns:a16="http://schemas.microsoft.com/office/drawing/2014/main" id="{3FB5FD55-365D-114F-3A16-45A40C635E5C}"/>
              </a:ext>
            </a:extLst>
          </p:cNvPr>
          <p:cNvSpPr/>
          <p:nvPr/>
        </p:nvSpPr>
        <p:spPr>
          <a:xfrm>
            <a:off x="989191" y="312098"/>
            <a:ext cx="9822244" cy="830993"/>
          </a:xfrm>
          <a:prstGeom prst="rect">
            <a:avLst/>
          </a:prstGeom>
          <a:ln w="12700">
            <a:miter lim="400000"/>
          </a:ln>
          <a:extLst>
            <a:ext uri="{C572A759-6A51-4108-AA02-DFA0A04FC94B}">
              <ma14:wrappingTextBoxFlag xmlns="" xmlns:ma14="http://schemas.microsoft.com/office/mac/drawingml/2011/main" val="1"/>
            </a:ext>
          </a:extLst>
        </p:spPr>
        <p:txBody>
          <a:bodyPr wrap="square" lIns="45718" tIns="45718" rIns="45718" bIns="45718" anchor="ctr">
            <a:spAutoFit/>
          </a:bodyPr>
          <a:lstStyle>
            <a:lvl1pPr indent="-355600">
              <a:defRPr sz="3200" b="0">
                <a:solidFill>
                  <a:srgbClr val="09257F"/>
                </a:solidFill>
                <a:latin typeface="ECSquareSansPro-Bold"/>
                <a:ea typeface="ECSquareSansPro-Bold"/>
                <a:cs typeface="ECSquareSansPro-Bold"/>
                <a:sym typeface="ECSquareSansPro-Bold"/>
              </a:defRPr>
            </a:lvl1pPr>
          </a:lstStyle>
          <a:p>
            <a:r>
              <a:rPr sz="4800">
                <a:latin typeface="+mj-lt"/>
              </a:rPr>
              <a:t>E</a:t>
            </a:r>
            <a:r>
              <a:rPr lang="fr-BE" sz="4800">
                <a:latin typeface="+mj-lt"/>
              </a:rPr>
              <a:t>U</a:t>
            </a:r>
            <a:r>
              <a:rPr sz="4800">
                <a:latin typeface="+mj-lt"/>
              </a:rPr>
              <a:t> Civil Protection</a:t>
            </a:r>
            <a:r>
              <a:rPr lang="fr-BE" sz="4800">
                <a:latin typeface="+mj-lt"/>
              </a:rPr>
              <a:t> </a:t>
            </a:r>
            <a:r>
              <a:rPr lang="en-IE" sz="4800">
                <a:latin typeface="+mj-lt"/>
              </a:rPr>
              <a:t>Mechanism</a:t>
            </a:r>
            <a:endParaRPr sz="4800">
              <a:latin typeface="+mj-lt"/>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 name="Shape 185"/>
          <p:cNvSpPr/>
          <p:nvPr/>
        </p:nvSpPr>
        <p:spPr>
          <a:xfrm>
            <a:off x="5089357" y="6184231"/>
            <a:ext cx="6821907" cy="577516"/>
          </a:xfrm>
          <a:prstGeom prst="rect">
            <a:avLst/>
          </a:prstGeom>
          <a:solidFill>
            <a:srgbClr val="FFFFFF"/>
          </a:solidFill>
          <a:ln w="25400">
            <a:solidFill>
              <a:srgbClr val="FFFFFF"/>
            </a:solidFill>
          </a:ln>
        </p:spPr>
        <p:txBody>
          <a:bodyPr lIns="45718" tIns="45718" rIns="45718" bIns="45718" anchor="ctr"/>
          <a:lstStyle/>
          <a:p>
            <a:pPr>
              <a:defRPr>
                <a:latin typeface="+mj-lt"/>
                <a:ea typeface="+mj-ea"/>
                <a:cs typeface="+mj-cs"/>
                <a:sym typeface="Arial"/>
              </a:defRPr>
            </a:pPr>
            <a:endParaRPr/>
          </a:p>
        </p:txBody>
      </p:sp>
      <p:sp>
        <p:nvSpPr>
          <p:cNvPr id="186" name="Shape 186"/>
          <p:cNvSpPr/>
          <p:nvPr/>
        </p:nvSpPr>
        <p:spPr>
          <a:xfrm>
            <a:off x="1847526" y="692694"/>
            <a:ext cx="8474638" cy="459737"/>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p>
            <a:pPr algn="ctr">
              <a:spcBef>
                <a:spcPts val="600"/>
              </a:spcBef>
              <a:tabLst>
                <a:tab pos="266700" algn="l"/>
                <a:tab pos="622300" algn="l"/>
              </a:tabLst>
              <a:defRPr sz="1800" b="0">
                <a:solidFill>
                  <a:srgbClr val="002F66"/>
                </a:solidFill>
                <a:latin typeface="ECSquareSansPro-Light"/>
                <a:ea typeface="ECSquareSansPro-Light"/>
                <a:cs typeface="ECSquareSansPro-Light"/>
                <a:sym typeface="ECSquareSansPro-Light"/>
              </a:defRPr>
            </a:pPr>
            <a:r>
              <a:t>How does the </a:t>
            </a:r>
            <a:r>
              <a:rPr sz="2400">
                <a:solidFill>
                  <a:srgbClr val="10A9DF"/>
                </a:solidFill>
                <a:latin typeface="ECSquareSansPro-Medium"/>
                <a:ea typeface="ECSquareSansPro-Medium"/>
                <a:cs typeface="ECSquareSansPro-Medium"/>
                <a:sym typeface="ECSquareSansPro-Medium"/>
              </a:rPr>
              <a:t>EU Civil Protection Mechanism </a:t>
            </a:r>
            <a:r>
              <a:t>work?</a:t>
            </a:r>
          </a:p>
        </p:txBody>
      </p:sp>
      <p:pic>
        <p:nvPicPr>
          <p:cNvPr id="187" name="image23.jpeg"/>
          <p:cNvPicPr>
            <a:picLocks noChangeAspect="1"/>
          </p:cNvPicPr>
          <p:nvPr/>
        </p:nvPicPr>
        <p:blipFill>
          <a:blip r:embed="rId2"/>
          <a:stretch>
            <a:fillRect/>
          </a:stretch>
        </p:blipFill>
        <p:spPr>
          <a:xfrm>
            <a:off x="1544" y="0"/>
            <a:ext cx="12192001" cy="6858001"/>
          </a:xfrm>
          <a:prstGeom prst="rect">
            <a:avLst/>
          </a:prstGeom>
          <a:ln w="12700">
            <a:miter lim="400000"/>
          </a:ln>
        </p:spPr>
      </p:pic>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 name="Shape 146"/>
          <p:cNvSpPr/>
          <p:nvPr/>
        </p:nvSpPr>
        <p:spPr>
          <a:xfrm>
            <a:off x="8233979" y="5931627"/>
            <a:ext cx="2736149" cy="830993"/>
          </a:xfrm>
          <a:prstGeom prst="rect">
            <a:avLst/>
          </a:prstGeom>
          <a:solidFill>
            <a:schemeClr val="bg1"/>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algn="ctr">
              <a:spcBef>
                <a:spcPts val="600"/>
              </a:spcBef>
              <a:tabLst>
                <a:tab pos="266700" algn="l"/>
                <a:tab pos="622300" algn="l"/>
              </a:tabLst>
              <a:defRPr sz="1800" b="0">
                <a:solidFill>
                  <a:srgbClr val="09257F"/>
                </a:solidFill>
                <a:latin typeface="ECSquareSansPro"/>
                <a:ea typeface="ECSquareSansPro"/>
                <a:cs typeface="ECSquareSansPro"/>
                <a:sym typeface="ECSquareSansPro"/>
              </a:defRPr>
            </a:pPr>
            <a:r>
              <a:rPr sz="1600">
                <a:latin typeface="+mj-lt"/>
              </a:rPr>
              <a:t>Coordinates joint </a:t>
            </a:r>
            <a:br>
              <a:rPr lang="en-IE" sz="1600">
                <a:latin typeface="+mj-lt"/>
              </a:rPr>
            </a:br>
            <a:r>
              <a:rPr sz="1600">
                <a:latin typeface="+mj-lt"/>
              </a:rPr>
              <a:t>European response </a:t>
            </a:r>
            <a:br>
              <a:rPr sz="1600">
                <a:latin typeface="+mj-lt"/>
              </a:rPr>
            </a:br>
            <a:r>
              <a:rPr sz="1600">
                <a:latin typeface="+mj-lt"/>
              </a:rPr>
              <a:t>operations</a:t>
            </a:r>
          </a:p>
        </p:txBody>
      </p:sp>
      <p:sp>
        <p:nvSpPr>
          <p:cNvPr id="147" name="Shape 147"/>
          <p:cNvSpPr/>
          <p:nvPr/>
        </p:nvSpPr>
        <p:spPr>
          <a:xfrm>
            <a:off x="1611515" y="6054739"/>
            <a:ext cx="1870861" cy="584771"/>
          </a:xfrm>
          <a:prstGeom prst="rect">
            <a:avLst/>
          </a:prstGeom>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algn="ctr">
              <a:spcBef>
                <a:spcPts val="600"/>
              </a:spcBef>
              <a:tabLst>
                <a:tab pos="266700" algn="l"/>
                <a:tab pos="622300" algn="l"/>
              </a:tabLst>
              <a:defRPr sz="1800" b="0">
                <a:solidFill>
                  <a:srgbClr val="09257F"/>
                </a:solidFill>
                <a:latin typeface="ECSquareSansPro"/>
                <a:ea typeface="ECSquareSansPro"/>
                <a:cs typeface="ECSquareSansPro"/>
                <a:sym typeface="ECSquareSansPro"/>
              </a:defRPr>
            </a:pPr>
            <a:r>
              <a:rPr sz="1600">
                <a:latin typeface="+mj-lt"/>
              </a:rPr>
              <a:t>Monitors disasters </a:t>
            </a:r>
            <a:br>
              <a:rPr sz="1600">
                <a:latin typeface="+mj-lt"/>
              </a:rPr>
            </a:br>
            <a:r>
              <a:rPr sz="1600">
                <a:latin typeface="+mj-lt"/>
              </a:rPr>
              <a:t>around the globe </a:t>
            </a:r>
          </a:p>
        </p:txBody>
      </p:sp>
      <p:sp>
        <p:nvSpPr>
          <p:cNvPr id="148" name="Shape 148"/>
          <p:cNvSpPr/>
          <p:nvPr/>
        </p:nvSpPr>
        <p:spPr>
          <a:xfrm>
            <a:off x="5901261" y="6054739"/>
            <a:ext cx="2736149" cy="584771"/>
          </a:xfrm>
          <a:prstGeom prst="rect">
            <a:avLst/>
          </a:prstGeom>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algn="ctr">
              <a:spcBef>
                <a:spcPts val="600"/>
              </a:spcBef>
              <a:tabLst>
                <a:tab pos="266700" algn="l"/>
                <a:tab pos="622300" algn="l"/>
              </a:tabLst>
              <a:defRPr sz="1800" b="0">
                <a:solidFill>
                  <a:srgbClr val="09257F"/>
                </a:solidFill>
                <a:latin typeface="ECSquareSansPro"/>
                <a:ea typeface="ECSquareSansPro"/>
                <a:cs typeface="ECSquareSansPro"/>
                <a:sym typeface="ECSquareSansPro"/>
              </a:defRPr>
            </a:pPr>
            <a:r>
              <a:rPr sz="1600">
                <a:latin typeface="+mj-lt"/>
              </a:rPr>
              <a:t>Provides real-time </a:t>
            </a:r>
            <a:br>
              <a:rPr sz="1600">
                <a:latin typeface="+mj-lt"/>
              </a:rPr>
            </a:br>
            <a:r>
              <a:rPr sz="1600">
                <a:latin typeface="+mj-lt"/>
              </a:rPr>
              <a:t>information </a:t>
            </a:r>
          </a:p>
        </p:txBody>
      </p:sp>
      <p:sp>
        <p:nvSpPr>
          <p:cNvPr id="149" name="Shape 149"/>
          <p:cNvSpPr/>
          <p:nvPr/>
        </p:nvSpPr>
        <p:spPr>
          <a:xfrm>
            <a:off x="3568543" y="6054739"/>
            <a:ext cx="2736150" cy="584771"/>
          </a:xfrm>
          <a:prstGeom prst="rect">
            <a:avLst/>
          </a:prstGeom>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algn="ctr">
              <a:spcBef>
                <a:spcPts val="600"/>
              </a:spcBef>
              <a:tabLst>
                <a:tab pos="266700" algn="l"/>
                <a:tab pos="622300" algn="l"/>
              </a:tabLst>
              <a:defRPr sz="1800" b="0">
                <a:solidFill>
                  <a:srgbClr val="09257F"/>
                </a:solidFill>
                <a:latin typeface="ECSquareSansPro"/>
                <a:ea typeface="ECSquareSansPro"/>
                <a:cs typeface="ECSquareSansPro"/>
                <a:sym typeface="ECSquareSansPro"/>
              </a:defRPr>
            </a:pPr>
            <a:r>
              <a:rPr sz="1600">
                <a:latin typeface="+mj-lt"/>
              </a:rPr>
              <a:t>Maps disaster </a:t>
            </a:r>
            <a:br>
              <a:rPr sz="1600">
                <a:latin typeface="+mj-lt"/>
              </a:rPr>
            </a:br>
            <a:r>
              <a:rPr sz="1600">
                <a:latin typeface="+mj-lt"/>
              </a:rPr>
              <a:t>risks </a:t>
            </a:r>
          </a:p>
        </p:txBody>
      </p:sp>
      <p:sp>
        <p:nvSpPr>
          <p:cNvPr id="151" name="Shape 151"/>
          <p:cNvSpPr/>
          <p:nvPr/>
        </p:nvSpPr>
        <p:spPr>
          <a:xfrm>
            <a:off x="1936540" y="4671152"/>
            <a:ext cx="1122261" cy="1103733"/>
          </a:xfrm>
          <a:prstGeom prst="ellipse">
            <a:avLst/>
          </a:prstGeom>
          <a:gradFill>
            <a:gsLst>
              <a:gs pos="0">
                <a:srgbClr val="6FCBD4"/>
              </a:gs>
              <a:gs pos="100000">
                <a:srgbClr val="53B7E7"/>
              </a:gs>
            </a:gsLst>
            <a:lin ang="5400000"/>
          </a:gradFill>
          <a:ln w="12700">
            <a:miter lim="400000"/>
          </a:ln>
          <a:effectLst>
            <a:outerShdw blurRad="38100" dist="23000" dir="5400000" rotWithShape="0">
              <a:srgbClr val="000000">
                <a:alpha val="35000"/>
              </a:srgbClr>
            </a:outerShdw>
          </a:effectLst>
        </p:spPr>
        <p:txBody>
          <a:bodyPr lIns="45718" tIns="45718" rIns="45718" bIns="45718" anchor="ctr"/>
          <a:lstStyle/>
          <a:p>
            <a:endParaRPr>
              <a:latin typeface="+mj-lt"/>
            </a:endParaRPr>
          </a:p>
        </p:txBody>
      </p:sp>
      <p:sp>
        <p:nvSpPr>
          <p:cNvPr id="152" name="Shape 152"/>
          <p:cNvSpPr/>
          <p:nvPr/>
        </p:nvSpPr>
        <p:spPr>
          <a:xfrm>
            <a:off x="4269258" y="4660205"/>
            <a:ext cx="1122261" cy="1103733"/>
          </a:xfrm>
          <a:prstGeom prst="ellipse">
            <a:avLst/>
          </a:prstGeom>
          <a:gradFill>
            <a:gsLst>
              <a:gs pos="0">
                <a:srgbClr val="6FCBD4"/>
              </a:gs>
              <a:gs pos="100000">
                <a:srgbClr val="53B7E7"/>
              </a:gs>
            </a:gsLst>
            <a:lin ang="5400000"/>
          </a:gradFill>
          <a:ln w="12700">
            <a:miter lim="400000"/>
          </a:ln>
          <a:effectLst>
            <a:outerShdw blurRad="38100" dist="23000" dir="5400000" rotWithShape="0">
              <a:srgbClr val="000000">
                <a:alpha val="35000"/>
              </a:srgbClr>
            </a:outerShdw>
          </a:effectLst>
        </p:spPr>
        <p:txBody>
          <a:bodyPr lIns="45718" tIns="45718" rIns="45718" bIns="45718" anchor="ctr"/>
          <a:lstStyle/>
          <a:p>
            <a:endParaRPr>
              <a:latin typeface="+mj-lt"/>
            </a:endParaRPr>
          </a:p>
        </p:txBody>
      </p:sp>
      <p:sp>
        <p:nvSpPr>
          <p:cNvPr id="153" name="Shape 153"/>
          <p:cNvSpPr/>
          <p:nvPr/>
        </p:nvSpPr>
        <p:spPr>
          <a:xfrm>
            <a:off x="6601976" y="4671152"/>
            <a:ext cx="1122261" cy="1103733"/>
          </a:xfrm>
          <a:prstGeom prst="ellipse">
            <a:avLst/>
          </a:prstGeom>
          <a:gradFill>
            <a:gsLst>
              <a:gs pos="0">
                <a:srgbClr val="6FCBD4"/>
              </a:gs>
              <a:gs pos="100000">
                <a:srgbClr val="53B7E7"/>
              </a:gs>
            </a:gsLst>
            <a:lin ang="5400000"/>
          </a:gradFill>
          <a:ln w="12700">
            <a:miter lim="400000"/>
          </a:ln>
          <a:effectLst>
            <a:outerShdw blurRad="38100" dist="23000" dir="5400000" rotWithShape="0">
              <a:srgbClr val="000000">
                <a:alpha val="35000"/>
              </a:srgbClr>
            </a:outerShdw>
          </a:effectLst>
        </p:spPr>
        <p:txBody>
          <a:bodyPr lIns="45718" tIns="45718" rIns="45718" bIns="45718" anchor="ctr"/>
          <a:lstStyle/>
          <a:p>
            <a:endParaRPr>
              <a:latin typeface="+mj-lt"/>
            </a:endParaRPr>
          </a:p>
        </p:txBody>
      </p:sp>
      <p:sp>
        <p:nvSpPr>
          <p:cNvPr id="154" name="Shape 154"/>
          <p:cNvSpPr/>
          <p:nvPr/>
        </p:nvSpPr>
        <p:spPr>
          <a:xfrm>
            <a:off x="8934693" y="4660205"/>
            <a:ext cx="1122261" cy="1103733"/>
          </a:xfrm>
          <a:prstGeom prst="ellipse">
            <a:avLst/>
          </a:prstGeom>
          <a:gradFill>
            <a:gsLst>
              <a:gs pos="0">
                <a:srgbClr val="6FCBD4"/>
              </a:gs>
              <a:gs pos="100000">
                <a:srgbClr val="53B7E7"/>
              </a:gs>
            </a:gsLst>
            <a:lin ang="5400000"/>
          </a:gradFill>
          <a:ln w="12700">
            <a:miter lim="400000"/>
          </a:ln>
          <a:effectLst>
            <a:outerShdw blurRad="38100" dist="23000" dir="5400000" rotWithShape="0">
              <a:srgbClr val="000000">
                <a:alpha val="35000"/>
              </a:srgbClr>
            </a:outerShdw>
          </a:effectLst>
        </p:spPr>
        <p:txBody>
          <a:bodyPr lIns="45718" tIns="45718" rIns="45718" bIns="45718" anchor="ctr"/>
          <a:lstStyle/>
          <a:p>
            <a:endParaRPr>
              <a:latin typeface="+mj-lt"/>
            </a:endParaRPr>
          </a:p>
        </p:txBody>
      </p:sp>
      <p:pic>
        <p:nvPicPr>
          <p:cNvPr id="155" name="24-hours-support.png"/>
          <p:cNvPicPr>
            <a:picLocks noChangeAspect="1"/>
          </p:cNvPicPr>
          <p:nvPr/>
        </p:nvPicPr>
        <p:blipFill>
          <a:blip r:embed="rId3"/>
          <a:stretch>
            <a:fillRect/>
          </a:stretch>
        </p:blipFill>
        <p:spPr>
          <a:xfrm>
            <a:off x="2054831" y="4759968"/>
            <a:ext cx="849814" cy="849814"/>
          </a:xfrm>
          <a:prstGeom prst="rect">
            <a:avLst/>
          </a:prstGeom>
          <a:ln w="12700">
            <a:miter lim="400000"/>
          </a:ln>
        </p:spPr>
      </p:pic>
      <p:pic>
        <p:nvPicPr>
          <p:cNvPr id="156" name="worldwide (1).png"/>
          <p:cNvPicPr>
            <a:picLocks noChangeAspect="1"/>
          </p:cNvPicPr>
          <p:nvPr/>
        </p:nvPicPr>
        <p:blipFill>
          <a:blip r:embed="rId4"/>
          <a:stretch>
            <a:fillRect/>
          </a:stretch>
        </p:blipFill>
        <p:spPr>
          <a:xfrm>
            <a:off x="4429466" y="4801886"/>
            <a:ext cx="753477" cy="753477"/>
          </a:xfrm>
          <a:prstGeom prst="rect">
            <a:avLst/>
          </a:prstGeom>
          <a:ln w="12700">
            <a:miter lim="400000"/>
          </a:ln>
        </p:spPr>
      </p:pic>
      <p:pic>
        <p:nvPicPr>
          <p:cNvPr id="157" name="clock.png"/>
          <p:cNvPicPr>
            <a:picLocks noChangeAspect="1"/>
          </p:cNvPicPr>
          <p:nvPr/>
        </p:nvPicPr>
        <p:blipFill>
          <a:blip r:embed="rId5"/>
          <a:stretch>
            <a:fillRect/>
          </a:stretch>
        </p:blipFill>
        <p:spPr>
          <a:xfrm>
            <a:off x="6712088" y="4774243"/>
            <a:ext cx="787686" cy="787686"/>
          </a:xfrm>
          <a:prstGeom prst="rect">
            <a:avLst/>
          </a:prstGeom>
          <a:ln w="12700">
            <a:miter lim="400000"/>
          </a:ln>
        </p:spPr>
      </p:pic>
      <p:pic>
        <p:nvPicPr>
          <p:cNvPr id="158" name="network (1).png"/>
          <p:cNvPicPr>
            <a:picLocks noChangeAspect="1"/>
          </p:cNvPicPr>
          <p:nvPr/>
        </p:nvPicPr>
        <p:blipFill>
          <a:blip r:embed="rId6"/>
          <a:stretch>
            <a:fillRect/>
          </a:stretch>
        </p:blipFill>
        <p:spPr>
          <a:xfrm>
            <a:off x="9052983" y="4759968"/>
            <a:ext cx="849814" cy="849814"/>
          </a:xfrm>
          <a:prstGeom prst="rect">
            <a:avLst/>
          </a:prstGeom>
          <a:ln w="12700">
            <a:miter lim="400000"/>
          </a:ln>
        </p:spPr>
      </p:pic>
      <p:sp>
        <p:nvSpPr>
          <p:cNvPr id="144" name="Shape 144"/>
          <p:cNvSpPr/>
          <p:nvPr/>
        </p:nvSpPr>
        <p:spPr>
          <a:xfrm>
            <a:off x="1184403" y="3949759"/>
            <a:ext cx="9433715" cy="523216"/>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ctr">
            <a:spAutoFit/>
          </a:bodyPr>
          <a:lstStyle>
            <a:lvl1pPr marL="1069975" indent="-1425575" algn="ctr">
              <a:defRPr sz="3200" b="0">
                <a:solidFill>
                  <a:srgbClr val="09257F"/>
                </a:solidFill>
                <a:latin typeface="ECSquareSansPro-Bold"/>
                <a:ea typeface="ECSquareSansPro-Bold"/>
                <a:cs typeface="ECSquareSansPro-Bold"/>
                <a:sym typeface="ECSquareSansPro-Bold"/>
              </a:defRPr>
            </a:lvl1pPr>
          </a:lstStyle>
          <a:p>
            <a:r>
              <a:rPr sz="2800" b="1">
                <a:latin typeface="+mj-lt"/>
              </a:rPr>
              <a:t>Emergency Response Coordination Centre (ERCC)</a:t>
            </a:r>
          </a:p>
        </p:txBody>
      </p:sp>
      <p:pic>
        <p:nvPicPr>
          <p:cNvPr id="2" name="image6.jpeg"/>
          <p:cNvPicPr>
            <a:picLocks noChangeAspect="1"/>
          </p:cNvPicPr>
          <p:nvPr/>
        </p:nvPicPr>
        <p:blipFill rotWithShape="1">
          <a:blip r:embed="rId7"/>
          <a:srcRect l="-449" t="26246" r="684" b="17650"/>
          <a:stretch/>
        </p:blipFill>
        <p:spPr>
          <a:xfrm>
            <a:off x="1241433" y="13353"/>
            <a:ext cx="9491037" cy="3557366"/>
          </a:xfrm>
          <a:prstGeom prst="rect">
            <a:avLst/>
          </a:prstGeom>
          <a:ln w="12700">
            <a:miter lim="400000"/>
          </a:ln>
        </p:spPr>
      </p:pic>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 name="Shape 189"/>
          <p:cNvSpPr/>
          <p:nvPr/>
        </p:nvSpPr>
        <p:spPr>
          <a:xfrm>
            <a:off x="420004" y="994323"/>
            <a:ext cx="4707619" cy="2816152"/>
          </a:xfrm>
          <a:prstGeom prst="rect">
            <a:avLst/>
          </a:prstGeom>
          <a:ln w="12700">
            <a:miter lim="400000"/>
          </a:ln>
          <a:extLst>
            <a:ext uri="{C572A759-6A51-4108-AA02-DFA0A04FC94B}">
              <ma14:wrappingTextBoxFlag xmlns="" xmlns:ma14="http://schemas.microsoft.com/office/mac/drawingml/2011/main" val="1"/>
            </a:ext>
          </a:extLst>
        </p:spPr>
        <p:txBody>
          <a:bodyPr wrap="square" lIns="45718" tIns="45718" rIns="45718" bIns="45718" anchor="t">
            <a:spAutoFit/>
          </a:bodyPr>
          <a:lstStyle/>
          <a:p>
            <a:pPr algn="ctr">
              <a:spcBef>
                <a:spcPts val="600"/>
              </a:spcBef>
              <a:tabLst>
                <a:tab pos="266700" algn="l"/>
                <a:tab pos="622300" algn="l"/>
              </a:tabLst>
              <a:defRPr sz="2200" b="0">
                <a:solidFill>
                  <a:srgbClr val="002F66"/>
                </a:solidFill>
                <a:latin typeface="ECSquareSansPro"/>
                <a:ea typeface="ECSquareSansPro"/>
                <a:cs typeface="ECSquareSansPro"/>
                <a:sym typeface="ECSquareSansPro"/>
              </a:defRPr>
            </a:pPr>
            <a:r>
              <a:rPr sz="2800" dirty="0">
                <a:solidFill>
                  <a:srgbClr val="09257F"/>
                </a:solidFill>
                <a:latin typeface="+mj-lt"/>
              </a:rPr>
              <a:t>Since its creation in 2001 until </a:t>
            </a:r>
            <a:r>
              <a:rPr lang="en-US" sz="2800" dirty="0">
                <a:solidFill>
                  <a:srgbClr val="09257F"/>
                </a:solidFill>
                <a:latin typeface="+mj-lt"/>
              </a:rPr>
              <a:t>October 2024</a:t>
            </a:r>
            <a:r>
              <a:rPr sz="2800">
                <a:solidFill>
                  <a:srgbClr val="09257F"/>
                </a:solidFill>
                <a:latin typeface="+mj-lt"/>
              </a:rPr>
              <a:t>,</a:t>
            </a:r>
            <a:r>
              <a:rPr lang="en-US" sz="2800">
                <a:solidFill>
                  <a:srgbClr val="09257F"/>
                </a:solidFill>
                <a:latin typeface="+mj-lt"/>
              </a:rPr>
              <a:t> </a:t>
            </a:r>
          </a:p>
          <a:p>
            <a:pPr algn="ctr">
              <a:spcBef>
                <a:spcPts val="600"/>
              </a:spcBef>
              <a:tabLst>
                <a:tab pos="266700" algn="l"/>
                <a:tab pos="622300" algn="l"/>
              </a:tabLst>
              <a:defRPr sz="2200" b="0">
                <a:solidFill>
                  <a:srgbClr val="002F66"/>
                </a:solidFill>
                <a:latin typeface="ECSquareSansPro"/>
                <a:ea typeface="ECSquareSansPro"/>
                <a:cs typeface="ECSquareSansPro"/>
                <a:sym typeface="ECSquareSansPro"/>
              </a:defRPr>
            </a:pPr>
            <a:r>
              <a:rPr sz="2800">
                <a:solidFill>
                  <a:srgbClr val="09257F"/>
                </a:solidFill>
                <a:latin typeface="+mj-lt"/>
                <a:ea typeface="ECSquareSansPro-Regular"/>
                <a:cs typeface="ECSquareSansPro-Regular"/>
                <a:sym typeface="ECSquareSansPro-Regular"/>
              </a:rPr>
              <a:t>the</a:t>
            </a:r>
            <a:r>
              <a:rPr sz="2800" b="1">
                <a:solidFill>
                  <a:srgbClr val="0F5494"/>
                </a:solidFill>
                <a:latin typeface="+mj-lt"/>
                <a:ea typeface="ECSquareSansPro-Light"/>
                <a:cs typeface="ECSquareSansPro-Light"/>
                <a:sym typeface="ECSquareSansPro-Light"/>
              </a:rPr>
              <a:t> </a:t>
            </a:r>
            <a:r>
              <a:rPr lang="fr-BE" sz="2800" b="1">
                <a:solidFill>
                  <a:srgbClr val="09257F"/>
                </a:solidFill>
                <a:latin typeface="+mj-lt"/>
              </a:rPr>
              <a:t>UCPM</a:t>
            </a:r>
            <a:endParaRPr sz="2800" b="1" dirty="0">
              <a:solidFill>
                <a:srgbClr val="09257F"/>
              </a:solidFill>
              <a:latin typeface="+mj-lt"/>
              <a:ea typeface="ECSquareSansPro-Light"/>
              <a:cs typeface="ECSquareSansPro-Light"/>
              <a:sym typeface="ECSquareSansPro-Light"/>
            </a:endParaRPr>
          </a:p>
          <a:p>
            <a:pPr algn="ctr">
              <a:tabLst>
                <a:tab pos="266700" algn="l"/>
                <a:tab pos="622300" algn="l"/>
              </a:tabLst>
              <a:defRPr sz="2200" b="0">
                <a:solidFill>
                  <a:srgbClr val="09257F"/>
                </a:solidFill>
                <a:latin typeface="ECSquareSansPro-Regular"/>
                <a:ea typeface="ECSquareSansPro-Regular"/>
                <a:cs typeface="ECSquareSansPro-Regular"/>
                <a:sym typeface="ECSquareSansPro-Regular"/>
              </a:defRPr>
            </a:pPr>
            <a:r>
              <a:rPr sz="2800" dirty="0">
                <a:latin typeface="+mj-lt"/>
              </a:rPr>
              <a:t>has been </a:t>
            </a:r>
            <a:r>
              <a:rPr sz="2800">
                <a:latin typeface="+mj-lt"/>
              </a:rPr>
              <a:t>activated for</a:t>
            </a:r>
            <a:endParaRPr lang="fr-BE" sz="2800">
              <a:latin typeface="+mj-lt"/>
            </a:endParaRPr>
          </a:p>
          <a:p>
            <a:pPr algn="ctr">
              <a:tabLst>
                <a:tab pos="266700" algn="l"/>
                <a:tab pos="622300" algn="l"/>
              </a:tabLst>
              <a:defRPr sz="2200" b="0">
                <a:solidFill>
                  <a:srgbClr val="09257F"/>
                </a:solidFill>
                <a:latin typeface="ECSquareSansPro-Regular"/>
                <a:ea typeface="ECSquareSansPro-Regular"/>
                <a:cs typeface="ECSquareSansPro-Regular"/>
                <a:sym typeface="ECSquareSansPro-Regular"/>
              </a:defRPr>
            </a:pPr>
            <a:endParaRPr lang="en-IE" sz="2400">
              <a:latin typeface="+mj-lt"/>
            </a:endParaRPr>
          </a:p>
          <a:p>
            <a:pPr algn="ctr">
              <a:tabLst>
                <a:tab pos="266700" algn="l"/>
                <a:tab pos="622300" algn="l"/>
              </a:tabLst>
              <a:defRPr sz="2200" b="0">
                <a:solidFill>
                  <a:srgbClr val="09257F"/>
                </a:solidFill>
                <a:latin typeface="ECSquareSansPro-Regular"/>
                <a:ea typeface="ECSquareSansPro-Regular"/>
                <a:cs typeface="ECSquareSansPro-Regular"/>
                <a:sym typeface="ECSquareSansPro-Regular"/>
              </a:defRPr>
            </a:pPr>
            <a:r>
              <a:rPr sz="2800" b="1">
                <a:solidFill>
                  <a:srgbClr val="13A9DF"/>
                </a:solidFill>
                <a:latin typeface="+mj-lt"/>
              </a:rPr>
              <a:t> </a:t>
            </a:r>
            <a:r>
              <a:rPr sz="3600" b="1" dirty="0">
                <a:solidFill>
                  <a:srgbClr val="13A9DF"/>
                </a:solidFill>
                <a:latin typeface="+mj-lt"/>
                <a:ea typeface="ECSquareSansPro-Bold"/>
                <a:cs typeface="ECSquareSansPro-Bold"/>
                <a:sym typeface="ECSquareSansPro-Bold"/>
              </a:rPr>
              <a:t>7</a:t>
            </a:r>
            <a:r>
              <a:rPr lang="en-IE" sz="3600" b="1" dirty="0">
                <a:solidFill>
                  <a:srgbClr val="13A9DF"/>
                </a:solidFill>
                <a:latin typeface="+mj-lt"/>
                <a:ea typeface="ECSquareSansPro-Bold"/>
                <a:cs typeface="ECSquareSansPro-Bold"/>
                <a:sym typeface="ECSquareSansPro-Bold"/>
              </a:rPr>
              <a:t>66</a:t>
            </a:r>
            <a:r>
              <a:rPr sz="3600" b="1" dirty="0">
                <a:solidFill>
                  <a:srgbClr val="13A9DF"/>
                </a:solidFill>
                <a:latin typeface="+mj-lt"/>
                <a:ea typeface="ECSquareSansPro-Bold"/>
                <a:cs typeface="ECSquareSansPro-Bold"/>
                <a:sym typeface="ECSquareSansPro-Bold"/>
              </a:rPr>
              <a:t> emergencies</a:t>
            </a:r>
          </a:p>
        </p:txBody>
      </p:sp>
      <p:grpSp>
        <p:nvGrpSpPr>
          <p:cNvPr id="210" name="Group 210"/>
          <p:cNvGrpSpPr/>
          <p:nvPr/>
        </p:nvGrpSpPr>
        <p:grpSpPr>
          <a:xfrm>
            <a:off x="900770" y="4593596"/>
            <a:ext cx="3746086" cy="1605746"/>
            <a:chOff x="0" y="0"/>
            <a:chExt cx="6217129" cy="2540260"/>
          </a:xfrm>
        </p:grpSpPr>
        <p:sp>
          <p:nvSpPr>
            <p:cNvPr id="190" name="Shape 190"/>
            <p:cNvSpPr/>
            <p:nvPr/>
          </p:nvSpPr>
          <p:spPr>
            <a:xfrm>
              <a:off x="0" y="0"/>
              <a:ext cx="1138235" cy="1138235"/>
            </a:xfrm>
            <a:prstGeom prst="ellipse">
              <a:avLst/>
            </a:prstGeom>
            <a:gradFill flip="none" rotWithShape="1">
              <a:gsLst>
                <a:gs pos="0">
                  <a:srgbClr val="6FCBD4"/>
                </a:gs>
                <a:gs pos="100000">
                  <a:srgbClr val="53B7E7"/>
                </a:gs>
              </a:gsLst>
              <a:lin ang="5400000" scaled="0"/>
            </a:gradFill>
            <a:ln w="12700" cap="flat">
              <a:noFill/>
              <a:miter lim="400000"/>
            </a:ln>
            <a:effectLst>
              <a:outerShdw blurRad="38100" dist="23000" dir="5400000" rotWithShape="0">
                <a:srgbClr val="000000">
                  <a:alpha val="35000"/>
                </a:srgbClr>
              </a:outerShdw>
            </a:effectLst>
          </p:spPr>
          <p:txBody>
            <a:bodyPr wrap="square" lIns="45718" tIns="45718" rIns="45718" bIns="45718" numCol="1" anchor="ctr">
              <a:noAutofit/>
            </a:bodyPr>
            <a:lstStyle/>
            <a:p>
              <a:endParaRPr>
                <a:latin typeface="+mj-lt"/>
              </a:endParaRPr>
            </a:p>
          </p:txBody>
        </p:sp>
        <p:sp>
          <p:nvSpPr>
            <p:cNvPr id="191" name="Shape 191"/>
            <p:cNvSpPr/>
            <p:nvPr/>
          </p:nvSpPr>
          <p:spPr>
            <a:xfrm>
              <a:off x="1269723" y="0"/>
              <a:ext cx="1138235" cy="1138235"/>
            </a:xfrm>
            <a:prstGeom prst="ellipse">
              <a:avLst/>
            </a:prstGeom>
            <a:gradFill flip="none" rotWithShape="1">
              <a:gsLst>
                <a:gs pos="0">
                  <a:srgbClr val="6FCBD4"/>
                </a:gs>
                <a:gs pos="100000">
                  <a:srgbClr val="53B7E7"/>
                </a:gs>
              </a:gsLst>
              <a:lin ang="5400000" scaled="0"/>
            </a:gradFill>
            <a:ln w="12700" cap="flat">
              <a:noFill/>
              <a:miter lim="400000"/>
            </a:ln>
            <a:effectLst>
              <a:outerShdw blurRad="38100" dist="23000" dir="5400000" rotWithShape="0">
                <a:srgbClr val="000000">
                  <a:alpha val="35000"/>
                </a:srgbClr>
              </a:outerShdw>
            </a:effectLst>
          </p:spPr>
          <p:txBody>
            <a:bodyPr wrap="square" lIns="45718" tIns="45718" rIns="45718" bIns="45718" numCol="1" anchor="ctr">
              <a:noAutofit/>
            </a:bodyPr>
            <a:lstStyle/>
            <a:p>
              <a:endParaRPr>
                <a:latin typeface="+mj-lt"/>
              </a:endParaRPr>
            </a:p>
          </p:txBody>
        </p:sp>
        <p:sp>
          <p:nvSpPr>
            <p:cNvPr id="192" name="Shape 192"/>
            <p:cNvSpPr/>
            <p:nvPr/>
          </p:nvSpPr>
          <p:spPr>
            <a:xfrm>
              <a:off x="2539446" y="0"/>
              <a:ext cx="1138235" cy="1138235"/>
            </a:xfrm>
            <a:prstGeom prst="ellipse">
              <a:avLst/>
            </a:prstGeom>
            <a:gradFill flip="none" rotWithShape="1">
              <a:gsLst>
                <a:gs pos="0">
                  <a:srgbClr val="6FCBD4"/>
                </a:gs>
                <a:gs pos="100000">
                  <a:srgbClr val="53B7E7"/>
                </a:gs>
              </a:gsLst>
              <a:lin ang="5400000" scaled="0"/>
            </a:gradFill>
            <a:ln w="12700" cap="flat">
              <a:noFill/>
              <a:miter lim="400000"/>
            </a:ln>
            <a:effectLst>
              <a:outerShdw blurRad="38100" dist="23000" dir="5400000" rotWithShape="0">
                <a:srgbClr val="000000">
                  <a:alpha val="35000"/>
                </a:srgbClr>
              </a:outerShdw>
            </a:effectLst>
          </p:spPr>
          <p:txBody>
            <a:bodyPr wrap="square" lIns="45718" tIns="45718" rIns="45718" bIns="45718" numCol="1" anchor="ctr">
              <a:noAutofit/>
            </a:bodyPr>
            <a:lstStyle/>
            <a:p>
              <a:endParaRPr>
                <a:latin typeface="+mj-lt"/>
              </a:endParaRPr>
            </a:p>
          </p:txBody>
        </p:sp>
        <p:sp>
          <p:nvSpPr>
            <p:cNvPr id="193" name="Shape 193"/>
            <p:cNvSpPr/>
            <p:nvPr/>
          </p:nvSpPr>
          <p:spPr>
            <a:xfrm>
              <a:off x="3809171" y="0"/>
              <a:ext cx="1138235" cy="1138235"/>
            </a:xfrm>
            <a:prstGeom prst="ellipse">
              <a:avLst/>
            </a:prstGeom>
            <a:gradFill flip="none" rotWithShape="1">
              <a:gsLst>
                <a:gs pos="0">
                  <a:srgbClr val="6FCBD4"/>
                </a:gs>
                <a:gs pos="100000">
                  <a:srgbClr val="53B7E7"/>
                </a:gs>
              </a:gsLst>
              <a:lin ang="5400000" scaled="0"/>
            </a:gradFill>
            <a:ln w="12700" cap="flat">
              <a:noFill/>
              <a:miter lim="400000"/>
            </a:ln>
            <a:effectLst>
              <a:outerShdw blurRad="38100" dist="23000" dir="5400000" rotWithShape="0">
                <a:srgbClr val="000000">
                  <a:alpha val="35000"/>
                </a:srgbClr>
              </a:outerShdw>
            </a:effectLst>
          </p:spPr>
          <p:txBody>
            <a:bodyPr wrap="square" lIns="45718" tIns="45718" rIns="45718" bIns="45718" numCol="1" anchor="ctr">
              <a:noAutofit/>
            </a:bodyPr>
            <a:lstStyle/>
            <a:p>
              <a:endParaRPr>
                <a:latin typeface="+mj-lt"/>
              </a:endParaRPr>
            </a:p>
          </p:txBody>
        </p:sp>
        <p:sp>
          <p:nvSpPr>
            <p:cNvPr id="194" name="Shape 194"/>
            <p:cNvSpPr/>
            <p:nvPr/>
          </p:nvSpPr>
          <p:spPr>
            <a:xfrm>
              <a:off x="5078894" y="0"/>
              <a:ext cx="1138235" cy="1138235"/>
            </a:xfrm>
            <a:prstGeom prst="ellipse">
              <a:avLst/>
            </a:prstGeom>
            <a:gradFill flip="none" rotWithShape="1">
              <a:gsLst>
                <a:gs pos="0">
                  <a:srgbClr val="6FCBD4"/>
                </a:gs>
                <a:gs pos="100000">
                  <a:srgbClr val="53B7E7"/>
                </a:gs>
              </a:gsLst>
              <a:lin ang="5400000" scaled="0"/>
            </a:gradFill>
            <a:ln w="12700" cap="flat">
              <a:noFill/>
              <a:miter lim="400000"/>
            </a:ln>
            <a:effectLst>
              <a:outerShdw blurRad="38100" dist="23000" dir="5400000" rotWithShape="0">
                <a:srgbClr val="000000">
                  <a:alpha val="35000"/>
                </a:srgbClr>
              </a:outerShdw>
            </a:effectLst>
          </p:spPr>
          <p:txBody>
            <a:bodyPr wrap="square" lIns="45718" tIns="45718" rIns="45718" bIns="45718" numCol="1" anchor="ctr">
              <a:noAutofit/>
            </a:bodyPr>
            <a:lstStyle/>
            <a:p>
              <a:endParaRPr>
                <a:latin typeface="+mj-lt"/>
              </a:endParaRPr>
            </a:p>
          </p:txBody>
        </p:sp>
        <p:sp>
          <p:nvSpPr>
            <p:cNvPr id="195" name="Shape 195"/>
            <p:cNvSpPr/>
            <p:nvPr/>
          </p:nvSpPr>
          <p:spPr>
            <a:xfrm>
              <a:off x="0" y="1402025"/>
              <a:ext cx="1138234" cy="1138235"/>
            </a:xfrm>
            <a:prstGeom prst="ellipse">
              <a:avLst/>
            </a:prstGeom>
            <a:gradFill flip="none" rotWithShape="1">
              <a:gsLst>
                <a:gs pos="0">
                  <a:srgbClr val="6FCBD4"/>
                </a:gs>
                <a:gs pos="100000">
                  <a:srgbClr val="53B7E7"/>
                </a:gs>
              </a:gsLst>
              <a:lin ang="5400000" scaled="0"/>
            </a:gradFill>
            <a:ln w="12700" cap="flat">
              <a:noFill/>
              <a:miter lim="400000"/>
            </a:ln>
            <a:effectLst>
              <a:outerShdw blurRad="38100" dist="23000" dir="5400000" rotWithShape="0">
                <a:srgbClr val="000000">
                  <a:alpha val="35000"/>
                </a:srgbClr>
              </a:outerShdw>
            </a:effectLst>
          </p:spPr>
          <p:txBody>
            <a:bodyPr wrap="square" lIns="45718" tIns="45718" rIns="45718" bIns="45718" numCol="1" anchor="ctr">
              <a:noAutofit/>
            </a:bodyPr>
            <a:lstStyle/>
            <a:p>
              <a:endParaRPr>
                <a:latin typeface="+mj-lt"/>
              </a:endParaRPr>
            </a:p>
          </p:txBody>
        </p:sp>
        <p:sp>
          <p:nvSpPr>
            <p:cNvPr id="196" name="Shape 196"/>
            <p:cNvSpPr/>
            <p:nvPr/>
          </p:nvSpPr>
          <p:spPr>
            <a:xfrm>
              <a:off x="1269723" y="1402025"/>
              <a:ext cx="1138234" cy="1138235"/>
            </a:xfrm>
            <a:prstGeom prst="ellipse">
              <a:avLst/>
            </a:prstGeom>
            <a:gradFill flip="none" rotWithShape="1">
              <a:gsLst>
                <a:gs pos="0">
                  <a:srgbClr val="6FCBD4"/>
                </a:gs>
                <a:gs pos="100000">
                  <a:srgbClr val="53B7E7"/>
                </a:gs>
              </a:gsLst>
              <a:lin ang="5400000" scaled="0"/>
            </a:gradFill>
            <a:ln w="12700" cap="flat">
              <a:noFill/>
              <a:miter lim="400000"/>
            </a:ln>
            <a:effectLst>
              <a:outerShdw blurRad="38100" dist="23000" dir="5400000" rotWithShape="0">
                <a:srgbClr val="000000">
                  <a:alpha val="35000"/>
                </a:srgbClr>
              </a:outerShdw>
            </a:effectLst>
          </p:spPr>
          <p:txBody>
            <a:bodyPr wrap="square" lIns="45718" tIns="45718" rIns="45718" bIns="45718" numCol="1" anchor="ctr">
              <a:noAutofit/>
            </a:bodyPr>
            <a:lstStyle/>
            <a:p>
              <a:endParaRPr>
                <a:latin typeface="+mj-lt"/>
              </a:endParaRPr>
            </a:p>
          </p:txBody>
        </p:sp>
        <p:sp>
          <p:nvSpPr>
            <p:cNvPr id="197" name="Shape 197"/>
            <p:cNvSpPr/>
            <p:nvPr/>
          </p:nvSpPr>
          <p:spPr>
            <a:xfrm>
              <a:off x="2539446" y="1402025"/>
              <a:ext cx="1138235" cy="1138235"/>
            </a:xfrm>
            <a:prstGeom prst="ellipse">
              <a:avLst/>
            </a:prstGeom>
            <a:gradFill flip="none" rotWithShape="1">
              <a:gsLst>
                <a:gs pos="0">
                  <a:srgbClr val="6FCBD4"/>
                </a:gs>
                <a:gs pos="100000">
                  <a:srgbClr val="53B7E7"/>
                </a:gs>
              </a:gsLst>
              <a:lin ang="5400000" scaled="0"/>
            </a:gradFill>
            <a:ln w="12700" cap="flat">
              <a:noFill/>
              <a:miter lim="400000"/>
            </a:ln>
            <a:effectLst>
              <a:outerShdw blurRad="38100" dist="23000" dir="5400000" rotWithShape="0">
                <a:srgbClr val="000000">
                  <a:alpha val="35000"/>
                </a:srgbClr>
              </a:outerShdw>
            </a:effectLst>
          </p:spPr>
          <p:txBody>
            <a:bodyPr wrap="square" lIns="45718" tIns="45718" rIns="45718" bIns="45718" numCol="1" anchor="ctr">
              <a:noAutofit/>
            </a:bodyPr>
            <a:lstStyle/>
            <a:p>
              <a:endParaRPr>
                <a:latin typeface="+mj-lt"/>
              </a:endParaRPr>
            </a:p>
          </p:txBody>
        </p:sp>
        <p:sp>
          <p:nvSpPr>
            <p:cNvPr id="198" name="Shape 198"/>
            <p:cNvSpPr/>
            <p:nvPr/>
          </p:nvSpPr>
          <p:spPr>
            <a:xfrm>
              <a:off x="3809171" y="1402025"/>
              <a:ext cx="1138235" cy="1138235"/>
            </a:xfrm>
            <a:prstGeom prst="ellipse">
              <a:avLst/>
            </a:prstGeom>
            <a:gradFill flip="none" rotWithShape="1">
              <a:gsLst>
                <a:gs pos="0">
                  <a:srgbClr val="6FCBD4"/>
                </a:gs>
                <a:gs pos="100000">
                  <a:srgbClr val="53B7E7"/>
                </a:gs>
              </a:gsLst>
              <a:lin ang="5400000" scaled="0"/>
            </a:gradFill>
            <a:ln w="12700" cap="flat">
              <a:noFill/>
              <a:miter lim="400000"/>
            </a:ln>
            <a:effectLst>
              <a:outerShdw blurRad="38100" dist="23000" dir="5400000" rotWithShape="0">
                <a:srgbClr val="000000">
                  <a:alpha val="35000"/>
                </a:srgbClr>
              </a:outerShdw>
            </a:effectLst>
          </p:spPr>
          <p:txBody>
            <a:bodyPr wrap="square" lIns="45718" tIns="45718" rIns="45718" bIns="45718" numCol="1" anchor="ctr">
              <a:noAutofit/>
            </a:bodyPr>
            <a:lstStyle/>
            <a:p>
              <a:endParaRPr>
                <a:latin typeface="+mj-lt"/>
              </a:endParaRPr>
            </a:p>
          </p:txBody>
        </p:sp>
        <p:sp>
          <p:nvSpPr>
            <p:cNvPr id="199" name="Shape 199"/>
            <p:cNvSpPr/>
            <p:nvPr/>
          </p:nvSpPr>
          <p:spPr>
            <a:xfrm>
              <a:off x="5078894" y="1402025"/>
              <a:ext cx="1138235" cy="1138235"/>
            </a:xfrm>
            <a:prstGeom prst="ellipse">
              <a:avLst/>
            </a:prstGeom>
            <a:gradFill flip="none" rotWithShape="1">
              <a:gsLst>
                <a:gs pos="0">
                  <a:srgbClr val="6FCBD4"/>
                </a:gs>
                <a:gs pos="100000">
                  <a:srgbClr val="53B7E7"/>
                </a:gs>
              </a:gsLst>
              <a:lin ang="5400000" scaled="0"/>
            </a:gradFill>
            <a:ln w="12700" cap="flat">
              <a:noFill/>
              <a:miter lim="400000"/>
            </a:ln>
            <a:effectLst>
              <a:outerShdw blurRad="38100" dist="23000" dir="5400000" rotWithShape="0">
                <a:srgbClr val="000000">
                  <a:alpha val="35000"/>
                </a:srgbClr>
              </a:outerShdw>
            </a:effectLst>
          </p:spPr>
          <p:txBody>
            <a:bodyPr wrap="square" lIns="45718" tIns="45718" rIns="45718" bIns="45718" numCol="1" anchor="ctr">
              <a:noAutofit/>
            </a:bodyPr>
            <a:lstStyle/>
            <a:p>
              <a:endParaRPr>
                <a:latin typeface="+mj-lt"/>
              </a:endParaRPr>
            </a:p>
          </p:txBody>
        </p:sp>
        <p:pic>
          <p:nvPicPr>
            <p:cNvPr id="200" name="ambulance.png"/>
            <p:cNvPicPr>
              <a:picLocks noChangeAspect="1"/>
            </p:cNvPicPr>
            <p:nvPr/>
          </p:nvPicPr>
          <p:blipFill>
            <a:blip r:embed="rId2"/>
            <a:stretch>
              <a:fillRect/>
            </a:stretch>
          </p:blipFill>
          <p:spPr>
            <a:xfrm>
              <a:off x="181906" y="181906"/>
              <a:ext cx="774422" cy="774422"/>
            </a:xfrm>
            <a:prstGeom prst="rect">
              <a:avLst/>
            </a:prstGeom>
            <a:ln w="12700" cap="flat">
              <a:noFill/>
              <a:miter lim="400000"/>
            </a:ln>
            <a:effectLst/>
          </p:spPr>
        </p:pic>
        <p:pic>
          <p:nvPicPr>
            <p:cNvPr id="201" name="electric-generator.png"/>
            <p:cNvPicPr>
              <a:picLocks noChangeAspect="1"/>
            </p:cNvPicPr>
            <p:nvPr/>
          </p:nvPicPr>
          <p:blipFill>
            <a:blip r:embed="rId3"/>
            <a:stretch>
              <a:fillRect/>
            </a:stretch>
          </p:blipFill>
          <p:spPr>
            <a:xfrm>
              <a:off x="2721353" y="181906"/>
              <a:ext cx="774422" cy="774422"/>
            </a:xfrm>
            <a:prstGeom prst="rect">
              <a:avLst/>
            </a:prstGeom>
            <a:ln w="12700" cap="flat">
              <a:noFill/>
              <a:miter lim="400000"/>
            </a:ln>
            <a:effectLst/>
          </p:spPr>
        </p:pic>
        <p:pic>
          <p:nvPicPr>
            <p:cNvPr id="202" name="fire.png"/>
            <p:cNvPicPr>
              <a:picLocks noChangeAspect="1"/>
            </p:cNvPicPr>
            <p:nvPr/>
          </p:nvPicPr>
          <p:blipFill>
            <a:blip r:embed="rId4"/>
            <a:stretch>
              <a:fillRect/>
            </a:stretch>
          </p:blipFill>
          <p:spPr>
            <a:xfrm>
              <a:off x="1482363" y="227612"/>
              <a:ext cx="683011" cy="683010"/>
            </a:xfrm>
            <a:prstGeom prst="rect">
              <a:avLst/>
            </a:prstGeom>
            <a:ln w="12700" cap="flat">
              <a:noFill/>
              <a:miter lim="400000"/>
            </a:ln>
            <a:effectLst/>
          </p:spPr>
        </p:pic>
        <p:pic>
          <p:nvPicPr>
            <p:cNvPr id="203" name="clipboard.png"/>
            <p:cNvPicPr>
              <a:picLocks noChangeAspect="1"/>
            </p:cNvPicPr>
            <p:nvPr/>
          </p:nvPicPr>
          <p:blipFill>
            <a:blip r:embed="rId5"/>
            <a:stretch>
              <a:fillRect/>
            </a:stretch>
          </p:blipFill>
          <p:spPr>
            <a:xfrm>
              <a:off x="4028000" y="166934"/>
              <a:ext cx="774422" cy="774422"/>
            </a:xfrm>
            <a:prstGeom prst="rect">
              <a:avLst/>
            </a:prstGeom>
            <a:ln w="12700" cap="flat">
              <a:noFill/>
              <a:miter lim="400000"/>
            </a:ln>
            <a:effectLst/>
          </p:spPr>
        </p:pic>
        <p:pic>
          <p:nvPicPr>
            <p:cNvPr id="204" name="water-drop (2).png"/>
            <p:cNvPicPr>
              <a:picLocks noChangeAspect="1"/>
            </p:cNvPicPr>
            <p:nvPr/>
          </p:nvPicPr>
          <p:blipFill>
            <a:blip r:embed="rId6"/>
            <a:stretch>
              <a:fillRect/>
            </a:stretch>
          </p:blipFill>
          <p:spPr>
            <a:xfrm>
              <a:off x="5306506" y="212639"/>
              <a:ext cx="683011" cy="683011"/>
            </a:xfrm>
            <a:prstGeom prst="rect">
              <a:avLst/>
            </a:prstGeom>
            <a:ln w="12700" cap="flat">
              <a:noFill/>
              <a:miter lim="400000"/>
            </a:ln>
            <a:effectLst/>
          </p:spPr>
        </p:pic>
        <p:pic>
          <p:nvPicPr>
            <p:cNvPr id="205" name="medicine.png"/>
            <p:cNvPicPr>
              <a:picLocks noChangeAspect="1"/>
            </p:cNvPicPr>
            <p:nvPr/>
          </p:nvPicPr>
          <p:blipFill>
            <a:blip r:embed="rId7"/>
            <a:stretch>
              <a:fillRect/>
            </a:stretch>
          </p:blipFill>
          <p:spPr>
            <a:xfrm>
              <a:off x="175021" y="1598904"/>
              <a:ext cx="683011" cy="683010"/>
            </a:xfrm>
            <a:prstGeom prst="rect">
              <a:avLst/>
            </a:prstGeom>
            <a:ln w="12700" cap="flat">
              <a:noFill/>
              <a:miter lim="400000"/>
            </a:ln>
            <a:effectLst/>
          </p:spPr>
        </p:pic>
        <p:pic>
          <p:nvPicPr>
            <p:cNvPr id="206" name="shelter (1).png"/>
            <p:cNvPicPr>
              <a:picLocks noChangeAspect="1"/>
            </p:cNvPicPr>
            <p:nvPr/>
          </p:nvPicPr>
          <p:blipFill>
            <a:blip r:embed="rId8"/>
            <a:stretch>
              <a:fillRect/>
            </a:stretch>
          </p:blipFill>
          <p:spPr>
            <a:xfrm>
              <a:off x="2736325" y="1553198"/>
              <a:ext cx="744477" cy="744477"/>
            </a:xfrm>
            <a:prstGeom prst="rect">
              <a:avLst/>
            </a:prstGeom>
            <a:ln w="12700" cap="flat">
              <a:noFill/>
              <a:miter lim="400000"/>
            </a:ln>
            <a:effectLst/>
          </p:spPr>
        </p:pic>
        <p:pic>
          <p:nvPicPr>
            <p:cNvPr id="207" name="airplane (2) blue.png"/>
            <p:cNvPicPr>
              <a:picLocks noChangeAspect="1"/>
            </p:cNvPicPr>
            <p:nvPr/>
          </p:nvPicPr>
          <p:blipFill>
            <a:blip r:embed="rId9"/>
            <a:stretch>
              <a:fillRect/>
            </a:stretch>
          </p:blipFill>
          <p:spPr>
            <a:xfrm>
              <a:off x="1450144" y="1678199"/>
              <a:ext cx="683010" cy="683010"/>
            </a:xfrm>
            <a:prstGeom prst="rect">
              <a:avLst/>
            </a:prstGeom>
            <a:ln w="12700" cap="flat">
              <a:noFill/>
              <a:miter lim="400000"/>
            </a:ln>
            <a:effectLst/>
          </p:spPr>
        </p:pic>
        <p:pic>
          <p:nvPicPr>
            <p:cNvPr id="208" name="bus_blue.png"/>
            <p:cNvPicPr>
              <a:picLocks noChangeAspect="1"/>
            </p:cNvPicPr>
            <p:nvPr/>
          </p:nvPicPr>
          <p:blipFill>
            <a:blip r:embed="rId10"/>
            <a:stretch>
              <a:fillRect/>
            </a:stretch>
          </p:blipFill>
          <p:spPr>
            <a:xfrm>
              <a:off x="4036783" y="1598904"/>
              <a:ext cx="744477" cy="744477"/>
            </a:xfrm>
            <a:prstGeom prst="rect">
              <a:avLst/>
            </a:prstGeom>
            <a:ln w="12700" cap="flat">
              <a:noFill/>
              <a:miter lim="400000"/>
            </a:ln>
            <a:effectLst/>
          </p:spPr>
        </p:pic>
        <p:pic>
          <p:nvPicPr>
            <p:cNvPr id="209" name="location (2).png"/>
            <p:cNvPicPr>
              <a:picLocks noChangeAspect="1"/>
            </p:cNvPicPr>
            <p:nvPr/>
          </p:nvPicPr>
          <p:blipFill>
            <a:blip r:embed="rId11"/>
            <a:stretch>
              <a:fillRect/>
            </a:stretch>
          </p:blipFill>
          <p:spPr>
            <a:xfrm>
              <a:off x="5252488" y="1552334"/>
              <a:ext cx="791046" cy="791046"/>
            </a:xfrm>
            <a:prstGeom prst="rect">
              <a:avLst/>
            </a:prstGeom>
            <a:ln w="12700" cap="flat">
              <a:noFill/>
              <a:miter lim="400000"/>
            </a:ln>
            <a:effectLst/>
          </p:spPr>
        </p:pic>
      </p:grpSp>
      <p:pic>
        <p:nvPicPr>
          <p:cNvPr id="227" name="image11.jpeg">
            <a:extLst>
              <a:ext uri="{FF2B5EF4-FFF2-40B4-BE49-F238E27FC236}">
                <a16:creationId xmlns:a16="http://schemas.microsoft.com/office/drawing/2014/main" id="{655D9A88-17FD-DCB0-5249-239227A9AE5B}"/>
              </a:ext>
            </a:extLst>
          </p:cNvPr>
          <p:cNvPicPr>
            <a:picLocks noChangeAspect="1"/>
          </p:cNvPicPr>
          <p:nvPr/>
        </p:nvPicPr>
        <p:blipFill rotWithShape="1">
          <a:blip r:embed="rId12"/>
          <a:srcRect l="10060" t="8218" r="28174"/>
          <a:stretch/>
        </p:blipFill>
        <p:spPr>
          <a:xfrm>
            <a:off x="5422739" y="0"/>
            <a:ext cx="6752295" cy="6858000"/>
          </a:xfrm>
          <a:prstGeom prst="rect">
            <a:avLst/>
          </a:prstGeom>
          <a:ln w="63500">
            <a:noFill/>
            <a:miter lim="400000"/>
          </a:ln>
          <a:effectLst>
            <a:outerShdw blurRad="101600" dist="25400" dir="5400000" rotWithShape="0">
              <a:srgbClr val="000000">
                <a:alpha val="35000"/>
              </a:srgbClr>
            </a:outerShdw>
          </a:effec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9" name="pasted-image.pdf"/>
          <p:cNvPicPr>
            <a:picLocks noChangeAspect="1"/>
          </p:cNvPicPr>
          <p:nvPr/>
        </p:nvPicPr>
        <p:blipFill>
          <a:blip r:embed="rId2">
            <a:alphaModFix amt="65250"/>
          </a:blip>
          <a:srcRect l="15797" t="6453" b="9823"/>
          <a:stretch>
            <a:fillRect/>
          </a:stretch>
        </p:blipFill>
        <p:spPr>
          <a:xfrm>
            <a:off x="-31007" y="23"/>
            <a:ext cx="11056499" cy="6857955"/>
          </a:xfrm>
          <a:prstGeom prst="rect">
            <a:avLst/>
          </a:prstGeom>
          <a:ln w="12700">
            <a:miter lim="400000"/>
          </a:ln>
        </p:spPr>
      </p:pic>
      <p:grpSp>
        <p:nvGrpSpPr>
          <p:cNvPr id="221" name="Group 221"/>
          <p:cNvGrpSpPr/>
          <p:nvPr/>
        </p:nvGrpSpPr>
        <p:grpSpPr>
          <a:xfrm>
            <a:off x="603319" y="1852938"/>
            <a:ext cx="6734182" cy="4602986"/>
            <a:chOff x="0" y="166550"/>
            <a:chExt cx="13468360" cy="9205969"/>
          </a:xfrm>
        </p:grpSpPr>
        <p:grpSp>
          <p:nvGrpSpPr>
            <p:cNvPr id="172" name="Group 172"/>
            <p:cNvGrpSpPr/>
            <p:nvPr/>
          </p:nvGrpSpPr>
          <p:grpSpPr>
            <a:xfrm>
              <a:off x="0" y="1527015"/>
              <a:ext cx="1104140" cy="1104140"/>
              <a:chOff x="0" y="0"/>
              <a:chExt cx="1104139" cy="1104139"/>
            </a:xfrm>
          </p:grpSpPr>
          <p:sp>
            <p:nvSpPr>
              <p:cNvPr id="170" name="Shape 170"/>
              <p:cNvSpPr/>
              <p:nvPr/>
            </p:nvSpPr>
            <p:spPr>
              <a:xfrm>
                <a:off x="0" y="0"/>
                <a:ext cx="1104140" cy="1104140"/>
              </a:xfrm>
              <a:prstGeom prst="ellipse">
                <a:avLst/>
              </a:prstGeom>
              <a:gradFill flip="none" rotWithShape="1">
                <a:gsLst>
                  <a:gs pos="0">
                    <a:srgbClr val="6FCBD4"/>
                  </a:gs>
                  <a:gs pos="100000">
                    <a:srgbClr val="53B7E7"/>
                  </a:gs>
                </a:gsLst>
                <a:lin ang="5400000" scaled="0"/>
              </a:gradFill>
              <a:ln w="12700" cap="flat">
                <a:noFill/>
                <a:miter lim="400000"/>
              </a:ln>
              <a:effectLst>
                <a:outerShdw blurRad="76200" dist="38100" dir="5400000" rotWithShape="0">
                  <a:srgbClr val="000000">
                    <a:alpha val="35000"/>
                  </a:srgbClr>
                </a:outerShdw>
              </a:effectLst>
            </p:spPr>
            <p:txBody>
              <a:bodyPr wrap="square" lIns="45718" tIns="45718" rIns="45718" bIns="45718" numCol="1" anchor="ctr">
                <a:noAutofit/>
              </a:bodyPr>
              <a:lstStyle/>
              <a:p>
                <a:pPr>
                  <a:defRPr sz="15200" b="1">
                    <a:latin typeface="Helvetica"/>
                    <a:ea typeface="Helvetica"/>
                    <a:cs typeface="Helvetica"/>
                    <a:sym typeface="Helvetica"/>
                  </a:defRPr>
                </a:pPr>
                <a:endParaRPr sz="12700">
                  <a:latin typeface="+mj-lt"/>
                </a:endParaRPr>
              </a:p>
            </p:txBody>
          </p:sp>
          <p:pic>
            <p:nvPicPr>
              <p:cNvPr id="171" name="fire.png"/>
              <p:cNvPicPr>
                <a:picLocks noChangeAspect="1"/>
              </p:cNvPicPr>
              <p:nvPr/>
            </p:nvPicPr>
            <p:blipFill>
              <a:blip r:embed="rId3"/>
              <a:srcRect/>
              <a:stretch>
                <a:fillRect/>
              </a:stretch>
            </p:blipFill>
            <p:spPr>
              <a:xfrm>
                <a:off x="167096" y="167096"/>
                <a:ext cx="769687" cy="769687"/>
              </a:xfrm>
              <a:prstGeom prst="rect">
                <a:avLst/>
              </a:prstGeom>
              <a:ln w="12700" cap="flat">
                <a:noFill/>
                <a:miter lim="400000"/>
              </a:ln>
              <a:effectLst/>
            </p:spPr>
          </p:pic>
        </p:grpSp>
        <p:grpSp>
          <p:nvGrpSpPr>
            <p:cNvPr id="175" name="Group 175"/>
            <p:cNvGrpSpPr/>
            <p:nvPr/>
          </p:nvGrpSpPr>
          <p:grpSpPr>
            <a:xfrm>
              <a:off x="3256868" y="6666999"/>
              <a:ext cx="1098846" cy="1098846"/>
              <a:chOff x="0" y="0"/>
              <a:chExt cx="1098845" cy="1098845"/>
            </a:xfrm>
          </p:grpSpPr>
          <p:sp>
            <p:nvSpPr>
              <p:cNvPr id="173" name="Shape 173"/>
              <p:cNvSpPr/>
              <p:nvPr/>
            </p:nvSpPr>
            <p:spPr>
              <a:xfrm>
                <a:off x="0" y="0"/>
                <a:ext cx="1098846" cy="1098846"/>
              </a:xfrm>
              <a:prstGeom prst="ellipse">
                <a:avLst/>
              </a:prstGeom>
              <a:gradFill flip="none" rotWithShape="1">
                <a:gsLst>
                  <a:gs pos="0">
                    <a:srgbClr val="6FCBD4"/>
                  </a:gs>
                  <a:gs pos="100000">
                    <a:srgbClr val="53B7E7"/>
                  </a:gs>
                </a:gsLst>
                <a:lin ang="5400000" scaled="0"/>
              </a:gradFill>
              <a:ln w="12700" cap="flat">
                <a:noFill/>
                <a:miter lim="400000"/>
              </a:ln>
              <a:effectLst>
                <a:outerShdw blurRad="76200" dist="38100" dir="5400000" rotWithShape="0">
                  <a:srgbClr val="000000">
                    <a:alpha val="35000"/>
                  </a:srgbClr>
                </a:outerShdw>
              </a:effectLst>
            </p:spPr>
            <p:txBody>
              <a:bodyPr wrap="square" lIns="45718" tIns="45718" rIns="45718" bIns="45718" numCol="1" anchor="ctr">
                <a:noAutofit/>
              </a:bodyPr>
              <a:lstStyle/>
              <a:p>
                <a:pPr>
                  <a:defRPr sz="15200" b="1">
                    <a:latin typeface="Helvetica"/>
                    <a:ea typeface="Helvetica"/>
                    <a:cs typeface="Helvetica"/>
                    <a:sym typeface="Helvetica"/>
                  </a:defRPr>
                </a:pPr>
                <a:endParaRPr sz="12700">
                  <a:latin typeface="+mj-lt"/>
                </a:endParaRPr>
              </a:p>
            </p:txBody>
          </p:sp>
          <p:pic>
            <p:nvPicPr>
              <p:cNvPr id="174" name="oil-spill.png"/>
              <p:cNvPicPr>
                <a:picLocks noChangeAspect="1"/>
              </p:cNvPicPr>
              <p:nvPr/>
            </p:nvPicPr>
            <p:blipFill>
              <a:blip r:embed="rId4"/>
              <a:srcRect/>
              <a:stretch>
                <a:fillRect/>
              </a:stretch>
            </p:blipFill>
            <p:spPr>
              <a:xfrm>
                <a:off x="232625" y="210516"/>
                <a:ext cx="699666" cy="699666"/>
              </a:xfrm>
              <a:prstGeom prst="rect">
                <a:avLst/>
              </a:prstGeom>
              <a:ln w="12700" cap="flat">
                <a:noFill/>
                <a:miter lim="400000"/>
              </a:ln>
              <a:effectLst/>
            </p:spPr>
          </p:pic>
        </p:grpSp>
        <p:grpSp>
          <p:nvGrpSpPr>
            <p:cNvPr id="178" name="Group 178"/>
            <p:cNvGrpSpPr/>
            <p:nvPr/>
          </p:nvGrpSpPr>
          <p:grpSpPr>
            <a:xfrm>
              <a:off x="2113538" y="8273673"/>
              <a:ext cx="1098846" cy="1098846"/>
              <a:chOff x="0" y="0"/>
              <a:chExt cx="1098845" cy="1098845"/>
            </a:xfrm>
          </p:grpSpPr>
          <p:sp>
            <p:nvSpPr>
              <p:cNvPr id="176" name="Shape 176"/>
              <p:cNvSpPr/>
              <p:nvPr/>
            </p:nvSpPr>
            <p:spPr>
              <a:xfrm>
                <a:off x="0" y="0"/>
                <a:ext cx="1098846" cy="1098846"/>
              </a:xfrm>
              <a:prstGeom prst="ellipse">
                <a:avLst/>
              </a:prstGeom>
              <a:gradFill flip="none" rotWithShape="1">
                <a:gsLst>
                  <a:gs pos="0">
                    <a:srgbClr val="6FCBD4"/>
                  </a:gs>
                  <a:gs pos="100000">
                    <a:srgbClr val="53B7E7"/>
                  </a:gs>
                </a:gsLst>
                <a:lin ang="5400000" scaled="0"/>
              </a:gradFill>
              <a:ln w="12700" cap="flat">
                <a:noFill/>
                <a:miter lim="400000"/>
              </a:ln>
              <a:effectLst>
                <a:outerShdw blurRad="76200" dist="38100" dir="5400000" rotWithShape="0">
                  <a:srgbClr val="000000">
                    <a:alpha val="35000"/>
                  </a:srgbClr>
                </a:outerShdw>
              </a:effectLst>
            </p:spPr>
            <p:txBody>
              <a:bodyPr wrap="square" lIns="45718" tIns="45718" rIns="45718" bIns="45718" numCol="1" anchor="ctr">
                <a:noAutofit/>
              </a:bodyPr>
              <a:lstStyle/>
              <a:p>
                <a:pPr>
                  <a:defRPr sz="15200" b="1">
                    <a:latin typeface="Helvetica"/>
                    <a:ea typeface="Helvetica"/>
                    <a:cs typeface="Helvetica"/>
                    <a:sym typeface="Helvetica"/>
                  </a:defRPr>
                </a:pPr>
                <a:endParaRPr sz="12700">
                  <a:latin typeface="+mj-lt"/>
                </a:endParaRPr>
              </a:p>
            </p:txBody>
          </p:sp>
          <p:pic>
            <p:nvPicPr>
              <p:cNvPr id="177" name="fire.png"/>
              <p:cNvPicPr>
                <a:picLocks noChangeAspect="1"/>
              </p:cNvPicPr>
              <p:nvPr/>
            </p:nvPicPr>
            <p:blipFill>
              <a:blip r:embed="rId3"/>
              <a:srcRect/>
              <a:stretch>
                <a:fillRect/>
              </a:stretch>
            </p:blipFill>
            <p:spPr>
              <a:xfrm>
                <a:off x="166295" y="166295"/>
                <a:ext cx="765997" cy="765996"/>
              </a:xfrm>
              <a:prstGeom prst="rect">
                <a:avLst/>
              </a:prstGeom>
              <a:ln w="12700" cap="flat">
                <a:noFill/>
                <a:miter lim="400000"/>
              </a:ln>
              <a:effectLst/>
            </p:spPr>
          </p:pic>
        </p:grpSp>
        <p:grpSp>
          <p:nvGrpSpPr>
            <p:cNvPr id="181" name="Group 181"/>
            <p:cNvGrpSpPr/>
            <p:nvPr/>
          </p:nvGrpSpPr>
          <p:grpSpPr>
            <a:xfrm>
              <a:off x="2113538" y="6378659"/>
              <a:ext cx="1098846" cy="1098846"/>
              <a:chOff x="0" y="0"/>
              <a:chExt cx="1098845" cy="1098845"/>
            </a:xfrm>
          </p:grpSpPr>
          <p:sp>
            <p:nvSpPr>
              <p:cNvPr id="179" name="Shape 179"/>
              <p:cNvSpPr/>
              <p:nvPr/>
            </p:nvSpPr>
            <p:spPr>
              <a:xfrm>
                <a:off x="0" y="0"/>
                <a:ext cx="1098846" cy="1098846"/>
              </a:xfrm>
              <a:prstGeom prst="ellipse">
                <a:avLst/>
              </a:prstGeom>
              <a:gradFill flip="none" rotWithShape="1">
                <a:gsLst>
                  <a:gs pos="0">
                    <a:srgbClr val="6FCBD4"/>
                  </a:gs>
                  <a:gs pos="100000">
                    <a:srgbClr val="53B7E7"/>
                  </a:gs>
                </a:gsLst>
                <a:lin ang="5400000" scaled="0"/>
              </a:gradFill>
              <a:ln w="12700" cap="flat">
                <a:noFill/>
                <a:miter lim="400000"/>
              </a:ln>
              <a:effectLst>
                <a:outerShdw blurRad="76200" dist="38100" dir="5400000" rotWithShape="0">
                  <a:srgbClr val="000000">
                    <a:alpha val="35000"/>
                  </a:srgbClr>
                </a:outerShdw>
              </a:effectLst>
            </p:spPr>
            <p:txBody>
              <a:bodyPr wrap="square" lIns="45718" tIns="45718" rIns="45718" bIns="45718" numCol="1" anchor="ctr">
                <a:noAutofit/>
              </a:bodyPr>
              <a:lstStyle/>
              <a:p>
                <a:pPr>
                  <a:defRPr sz="15200" b="1">
                    <a:latin typeface="Helvetica"/>
                    <a:ea typeface="Helvetica"/>
                    <a:cs typeface="Helvetica"/>
                    <a:sym typeface="Helvetica"/>
                  </a:defRPr>
                </a:pPr>
                <a:endParaRPr sz="12700">
                  <a:latin typeface="+mj-lt"/>
                </a:endParaRPr>
              </a:p>
            </p:txBody>
          </p:sp>
          <p:pic>
            <p:nvPicPr>
              <p:cNvPr id="180" name="hurricane (1).png"/>
              <p:cNvPicPr>
                <a:picLocks noChangeAspect="1"/>
              </p:cNvPicPr>
              <p:nvPr/>
            </p:nvPicPr>
            <p:blipFill>
              <a:blip r:embed="rId5"/>
              <a:srcRect/>
              <a:stretch>
                <a:fillRect/>
              </a:stretch>
            </p:blipFill>
            <p:spPr>
              <a:xfrm>
                <a:off x="188405" y="188406"/>
                <a:ext cx="721776" cy="721776"/>
              </a:xfrm>
              <a:prstGeom prst="rect">
                <a:avLst/>
              </a:prstGeom>
              <a:ln w="12700" cap="flat">
                <a:noFill/>
                <a:miter lim="400000"/>
              </a:ln>
              <a:effectLst/>
            </p:spPr>
          </p:pic>
        </p:grpSp>
        <p:grpSp>
          <p:nvGrpSpPr>
            <p:cNvPr id="184" name="Group 184"/>
            <p:cNvGrpSpPr/>
            <p:nvPr/>
          </p:nvGrpSpPr>
          <p:grpSpPr>
            <a:xfrm>
              <a:off x="8426756" y="5972150"/>
              <a:ext cx="1098846" cy="1098846"/>
              <a:chOff x="0" y="0"/>
              <a:chExt cx="1098845" cy="1098845"/>
            </a:xfrm>
          </p:grpSpPr>
          <p:sp>
            <p:nvSpPr>
              <p:cNvPr id="182" name="Shape 182"/>
              <p:cNvSpPr/>
              <p:nvPr/>
            </p:nvSpPr>
            <p:spPr>
              <a:xfrm>
                <a:off x="0" y="0"/>
                <a:ext cx="1098846" cy="1098846"/>
              </a:xfrm>
              <a:prstGeom prst="ellipse">
                <a:avLst/>
              </a:prstGeom>
              <a:gradFill flip="none" rotWithShape="1">
                <a:gsLst>
                  <a:gs pos="0">
                    <a:srgbClr val="6FCBD4"/>
                  </a:gs>
                  <a:gs pos="100000">
                    <a:srgbClr val="53B7E7"/>
                  </a:gs>
                </a:gsLst>
                <a:lin ang="5400000" scaled="0"/>
              </a:gradFill>
              <a:ln w="12700" cap="flat">
                <a:noFill/>
                <a:miter lim="400000"/>
              </a:ln>
              <a:effectLst>
                <a:outerShdw blurRad="76200" dist="38100" dir="5400000" rotWithShape="0">
                  <a:srgbClr val="000000">
                    <a:alpha val="35000"/>
                  </a:srgbClr>
                </a:outerShdw>
              </a:effectLst>
            </p:spPr>
            <p:txBody>
              <a:bodyPr wrap="square" lIns="45718" tIns="45718" rIns="45718" bIns="45718" numCol="1" anchor="ctr">
                <a:noAutofit/>
              </a:bodyPr>
              <a:lstStyle/>
              <a:p>
                <a:pPr>
                  <a:defRPr sz="15200" b="1">
                    <a:latin typeface="Helvetica"/>
                    <a:ea typeface="Helvetica"/>
                    <a:cs typeface="Helvetica"/>
                    <a:sym typeface="Helvetica"/>
                  </a:defRPr>
                </a:pPr>
                <a:endParaRPr sz="12700">
                  <a:latin typeface="+mj-lt"/>
                </a:endParaRPr>
              </a:p>
            </p:txBody>
          </p:sp>
          <p:pic>
            <p:nvPicPr>
              <p:cNvPr id="183" name="flood (1).png"/>
              <p:cNvPicPr>
                <a:picLocks noChangeAspect="1"/>
              </p:cNvPicPr>
              <p:nvPr/>
            </p:nvPicPr>
            <p:blipFill>
              <a:blip r:embed="rId6"/>
              <a:srcRect/>
              <a:stretch>
                <a:fillRect/>
              </a:stretch>
            </p:blipFill>
            <p:spPr>
              <a:xfrm>
                <a:off x="166295" y="166296"/>
                <a:ext cx="765997" cy="765996"/>
              </a:xfrm>
              <a:prstGeom prst="rect">
                <a:avLst/>
              </a:prstGeom>
              <a:ln w="12700" cap="flat">
                <a:noFill/>
                <a:miter lim="400000"/>
              </a:ln>
              <a:effectLst/>
            </p:spPr>
          </p:pic>
        </p:grpSp>
        <p:grpSp>
          <p:nvGrpSpPr>
            <p:cNvPr id="187" name="Group 187"/>
            <p:cNvGrpSpPr/>
            <p:nvPr/>
          </p:nvGrpSpPr>
          <p:grpSpPr>
            <a:xfrm>
              <a:off x="5601877" y="166550"/>
              <a:ext cx="1098847" cy="1098846"/>
              <a:chOff x="0" y="0"/>
              <a:chExt cx="1098845" cy="1098845"/>
            </a:xfrm>
          </p:grpSpPr>
          <p:sp>
            <p:nvSpPr>
              <p:cNvPr id="185" name="Shape 185"/>
              <p:cNvSpPr/>
              <p:nvPr/>
            </p:nvSpPr>
            <p:spPr>
              <a:xfrm>
                <a:off x="0" y="0"/>
                <a:ext cx="1098846" cy="1098846"/>
              </a:xfrm>
              <a:prstGeom prst="ellipse">
                <a:avLst/>
              </a:prstGeom>
              <a:gradFill flip="none" rotWithShape="1">
                <a:gsLst>
                  <a:gs pos="0">
                    <a:srgbClr val="6FCBD4"/>
                  </a:gs>
                  <a:gs pos="100000">
                    <a:srgbClr val="53B7E7"/>
                  </a:gs>
                </a:gsLst>
                <a:lin ang="5400000" scaled="0"/>
              </a:gradFill>
              <a:ln w="12700" cap="flat">
                <a:noFill/>
                <a:miter lim="400000"/>
              </a:ln>
              <a:effectLst>
                <a:outerShdw blurRad="76200" dist="38100" dir="5400000" rotWithShape="0">
                  <a:srgbClr val="000000">
                    <a:alpha val="35000"/>
                  </a:srgbClr>
                </a:outerShdw>
              </a:effectLst>
            </p:spPr>
            <p:txBody>
              <a:bodyPr wrap="square" lIns="45718" tIns="45718" rIns="45718" bIns="45718" numCol="1" anchor="ctr">
                <a:noAutofit/>
              </a:bodyPr>
              <a:lstStyle/>
              <a:p>
                <a:pPr>
                  <a:defRPr sz="15200" b="1">
                    <a:latin typeface="Helvetica"/>
                    <a:ea typeface="Helvetica"/>
                    <a:cs typeface="Helvetica"/>
                    <a:sym typeface="Helvetica"/>
                  </a:defRPr>
                </a:pPr>
                <a:endParaRPr sz="12700">
                  <a:latin typeface="+mj-lt"/>
                </a:endParaRPr>
              </a:p>
            </p:txBody>
          </p:sp>
          <p:pic>
            <p:nvPicPr>
              <p:cNvPr id="186" name="volcano.png"/>
              <p:cNvPicPr>
                <a:picLocks noChangeAspect="1"/>
              </p:cNvPicPr>
              <p:nvPr/>
            </p:nvPicPr>
            <p:blipFill>
              <a:blip r:embed="rId7"/>
              <a:srcRect/>
              <a:stretch>
                <a:fillRect/>
              </a:stretch>
            </p:blipFill>
            <p:spPr>
              <a:xfrm>
                <a:off x="188405" y="188434"/>
                <a:ext cx="721776" cy="721777"/>
              </a:xfrm>
              <a:prstGeom prst="rect">
                <a:avLst/>
              </a:prstGeom>
              <a:ln w="12700" cap="flat">
                <a:noFill/>
                <a:miter lim="400000"/>
              </a:ln>
              <a:effectLst/>
            </p:spPr>
          </p:pic>
        </p:grpSp>
        <p:grpSp>
          <p:nvGrpSpPr>
            <p:cNvPr id="190" name="Group 190"/>
            <p:cNvGrpSpPr/>
            <p:nvPr/>
          </p:nvGrpSpPr>
          <p:grpSpPr>
            <a:xfrm>
              <a:off x="8426756" y="2598315"/>
              <a:ext cx="1098846" cy="1098846"/>
              <a:chOff x="0" y="0"/>
              <a:chExt cx="1098845" cy="1098845"/>
            </a:xfrm>
          </p:grpSpPr>
          <p:sp>
            <p:nvSpPr>
              <p:cNvPr id="188" name="Shape 188"/>
              <p:cNvSpPr/>
              <p:nvPr/>
            </p:nvSpPr>
            <p:spPr>
              <a:xfrm>
                <a:off x="0" y="0"/>
                <a:ext cx="1098846" cy="1098846"/>
              </a:xfrm>
              <a:prstGeom prst="ellipse">
                <a:avLst/>
              </a:prstGeom>
              <a:gradFill flip="none" rotWithShape="1">
                <a:gsLst>
                  <a:gs pos="0">
                    <a:srgbClr val="6FCBD4"/>
                  </a:gs>
                  <a:gs pos="100000">
                    <a:srgbClr val="53B7E7"/>
                  </a:gs>
                </a:gsLst>
                <a:lin ang="5400000" scaled="0"/>
              </a:gradFill>
              <a:ln w="12700" cap="flat">
                <a:noFill/>
                <a:miter lim="400000"/>
              </a:ln>
              <a:effectLst>
                <a:outerShdw blurRad="76200" dist="38100" dir="5400000" rotWithShape="0">
                  <a:srgbClr val="000000">
                    <a:alpha val="35000"/>
                  </a:srgbClr>
                </a:outerShdw>
              </a:effectLst>
            </p:spPr>
            <p:txBody>
              <a:bodyPr wrap="square" lIns="45718" tIns="45718" rIns="45718" bIns="45718" numCol="1" anchor="ctr">
                <a:noAutofit/>
              </a:bodyPr>
              <a:lstStyle/>
              <a:p>
                <a:pPr>
                  <a:defRPr sz="15200" b="1">
                    <a:latin typeface="Helvetica"/>
                    <a:ea typeface="Helvetica"/>
                    <a:cs typeface="Helvetica"/>
                    <a:sym typeface="Helvetica"/>
                  </a:defRPr>
                </a:pPr>
                <a:endParaRPr sz="12700">
                  <a:latin typeface="+mj-lt"/>
                </a:endParaRPr>
              </a:p>
            </p:txBody>
          </p:sp>
          <p:pic>
            <p:nvPicPr>
              <p:cNvPr id="189" name="fire.png"/>
              <p:cNvPicPr>
                <a:picLocks noChangeAspect="1"/>
              </p:cNvPicPr>
              <p:nvPr/>
            </p:nvPicPr>
            <p:blipFill>
              <a:blip r:embed="rId3"/>
              <a:srcRect/>
              <a:stretch>
                <a:fillRect/>
              </a:stretch>
            </p:blipFill>
            <p:spPr>
              <a:xfrm>
                <a:off x="166295" y="166295"/>
                <a:ext cx="765997" cy="765996"/>
              </a:xfrm>
              <a:prstGeom prst="rect">
                <a:avLst/>
              </a:prstGeom>
              <a:ln w="12700" cap="flat">
                <a:noFill/>
                <a:miter lim="400000"/>
              </a:ln>
              <a:effectLst/>
            </p:spPr>
          </p:pic>
        </p:grpSp>
        <p:grpSp>
          <p:nvGrpSpPr>
            <p:cNvPr id="193" name="Group 193"/>
            <p:cNvGrpSpPr/>
            <p:nvPr/>
          </p:nvGrpSpPr>
          <p:grpSpPr>
            <a:xfrm>
              <a:off x="7478146" y="2043246"/>
              <a:ext cx="1098847" cy="1098848"/>
              <a:chOff x="0" y="0"/>
              <a:chExt cx="1098846" cy="1098846"/>
            </a:xfrm>
          </p:grpSpPr>
          <p:sp>
            <p:nvSpPr>
              <p:cNvPr id="191" name="Shape 191"/>
              <p:cNvSpPr/>
              <p:nvPr/>
            </p:nvSpPr>
            <p:spPr>
              <a:xfrm>
                <a:off x="0" y="0"/>
                <a:ext cx="1098846" cy="1098846"/>
              </a:xfrm>
              <a:prstGeom prst="ellipse">
                <a:avLst/>
              </a:prstGeom>
              <a:gradFill flip="none" rotWithShape="1">
                <a:gsLst>
                  <a:gs pos="0">
                    <a:srgbClr val="6FCBD4"/>
                  </a:gs>
                  <a:gs pos="100000">
                    <a:srgbClr val="53B7E7"/>
                  </a:gs>
                </a:gsLst>
                <a:lin ang="5400000" scaled="0"/>
              </a:gradFill>
              <a:ln w="12700" cap="flat">
                <a:noFill/>
                <a:miter lim="400000"/>
              </a:ln>
              <a:effectLst>
                <a:outerShdw blurRad="76200" dist="38100" dir="5400000" rotWithShape="0">
                  <a:srgbClr val="000000">
                    <a:alpha val="35000"/>
                  </a:srgbClr>
                </a:outerShdw>
              </a:effectLst>
            </p:spPr>
            <p:txBody>
              <a:bodyPr wrap="square" lIns="45718" tIns="45718" rIns="45718" bIns="45718" numCol="1" anchor="ctr">
                <a:noAutofit/>
              </a:bodyPr>
              <a:lstStyle/>
              <a:p>
                <a:pPr>
                  <a:defRPr sz="15200" b="1">
                    <a:latin typeface="Helvetica"/>
                    <a:ea typeface="Helvetica"/>
                    <a:cs typeface="Helvetica"/>
                    <a:sym typeface="Helvetica"/>
                  </a:defRPr>
                </a:pPr>
                <a:endParaRPr sz="12700">
                  <a:latin typeface="+mj-lt"/>
                </a:endParaRPr>
              </a:p>
            </p:txBody>
          </p:sp>
          <p:pic>
            <p:nvPicPr>
              <p:cNvPr id="192" name="flood (1).png"/>
              <p:cNvPicPr>
                <a:picLocks noChangeAspect="1"/>
              </p:cNvPicPr>
              <p:nvPr/>
            </p:nvPicPr>
            <p:blipFill>
              <a:blip r:embed="rId6"/>
              <a:srcRect/>
              <a:stretch>
                <a:fillRect/>
              </a:stretch>
            </p:blipFill>
            <p:spPr>
              <a:xfrm>
                <a:off x="166296" y="166296"/>
                <a:ext cx="765997" cy="765997"/>
              </a:xfrm>
              <a:prstGeom prst="rect">
                <a:avLst/>
              </a:prstGeom>
              <a:ln w="12700" cap="flat">
                <a:noFill/>
                <a:miter lim="400000"/>
              </a:ln>
              <a:effectLst/>
            </p:spPr>
          </p:pic>
        </p:grpSp>
        <p:grpSp>
          <p:nvGrpSpPr>
            <p:cNvPr id="196" name="Group 196"/>
            <p:cNvGrpSpPr/>
            <p:nvPr/>
          </p:nvGrpSpPr>
          <p:grpSpPr>
            <a:xfrm>
              <a:off x="8426756" y="1527015"/>
              <a:ext cx="1098846" cy="1098846"/>
              <a:chOff x="0" y="0"/>
              <a:chExt cx="1098845" cy="1098845"/>
            </a:xfrm>
          </p:grpSpPr>
          <p:sp>
            <p:nvSpPr>
              <p:cNvPr id="194" name="Shape 194"/>
              <p:cNvSpPr/>
              <p:nvPr/>
            </p:nvSpPr>
            <p:spPr>
              <a:xfrm>
                <a:off x="0" y="0"/>
                <a:ext cx="1098846" cy="1098846"/>
              </a:xfrm>
              <a:prstGeom prst="ellipse">
                <a:avLst/>
              </a:prstGeom>
              <a:gradFill flip="none" rotWithShape="1">
                <a:gsLst>
                  <a:gs pos="0">
                    <a:srgbClr val="6FCBD4"/>
                  </a:gs>
                  <a:gs pos="100000">
                    <a:srgbClr val="53B7E7"/>
                  </a:gs>
                </a:gsLst>
                <a:lin ang="5400000" scaled="0"/>
              </a:gradFill>
              <a:ln w="12700" cap="flat">
                <a:noFill/>
                <a:miter lim="400000"/>
              </a:ln>
              <a:effectLst>
                <a:outerShdw blurRad="76200" dist="38100" dir="5400000" rotWithShape="0">
                  <a:srgbClr val="000000">
                    <a:alpha val="35000"/>
                  </a:srgbClr>
                </a:outerShdw>
              </a:effectLst>
            </p:spPr>
            <p:txBody>
              <a:bodyPr wrap="square" lIns="45718" tIns="45718" rIns="45718" bIns="45718" numCol="1" anchor="ctr">
                <a:noAutofit/>
              </a:bodyPr>
              <a:lstStyle/>
              <a:p>
                <a:pPr>
                  <a:defRPr sz="15200" b="1">
                    <a:latin typeface="Helvetica"/>
                    <a:ea typeface="Helvetica"/>
                    <a:cs typeface="Helvetica"/>
                    <a:sym typeface="Helvetica"/>
                  </a:defRPr>
                </a:pPr>
                <a:endParaRPr sz="12700">
                  <a:latin typeface="+mj-lt"/>
                </a:endParaRPr>
              </a:p>
            </p:txBody>
          </p:sp>
          <p:pic>
            <p:nvPicPr>
              <p:cNvPr id="195" name="medicine.png"/>
              <p:cNvPicPr>
                <a:picLocks noChangeAspect="1"/>
              </p:cNvPicPr>
              <p:nvPr/>
            </p:nvPicPr>
            <p:blipFill>
              <a:blip r:embed="rId8"/>
              <a:srcRect/>
              <a:stretch>
                <a:fillRect/>
              </a:stretch>
            </p:blipFill>
            <p:spPr>
              <a:xfrm>
                <a:off x="166295" y="188405"/>
                <a:ext cx="653941" cy="653941"/>
              </a:xfrm>
              <a:prstGeom prst="rect">
                <a:avLst/>
              </a:prstGeom>
              <a:ln w="12700" cap="flat">
                <a:noFill/>
                <a:miter lim="400000"/>
              </a:ln>
              <a:effectLst/>
            </p:spPr>
          </p:pic>
        </p:grpSp>
        <p:grpSp>
          <p:nvGrpSpPr>
            <p:cNvPr id="199" name="Group 199"/>
            <p:cNvGrpSpPr/>
            <p:nvPr/>
          </p:nvGrpSpPr>
          <p:grpSpPr>
            <a:xfrm>
              <a:off x="9050263" y="2043246"/>
              <a:ext cx="1098846" cy="1098847"/>
              <a:chOff x="0" y="0"/>
              <a:chExt cx="1098845" cy="1098845"/>
            </a:xfrm>
          </p:grpSpPr>
          <p:sp>
            <p:nvSpPr>
              <p:cNvPr id="197" name="Shape 197"/>
              <p:cNvSpPr/>
              <p:nvPr/>
            </p:nvSpPr>
            <p:spPr>
              <a:xfrm>
                <a:off x="0" y="0"/>
                <a:ext cx="1098846" cy="1098846"/>
              </a:xfrm>
              <a:prstGeom prst="ellipse">
                <a:avLst/>
              </a:prstGeom>
              <a:gradFill flip="none" rotWithShape="1">
                <a:gsLst>
                  <a:gs pos="0">
                    <a:srgbClr val="6FCBD4"/>
                  </a:gs>
                  <a:gs pos="100000">
                    <a:srgbClr val="53B7E7"/>
                  </a:gs>
                </a:gsLst>
                <a:lin ang="5400000" scaled="0"/>
              </a:gradFill>
              <a:ln w="12700" cap="flat">
                <a:noFill/>
                <a:miter lim="400000"/>
              </a:ln>
              <a:effectLst>
                <a:outerShdw blurRad="76200" dist="38100" dir="5400000" rotWithShape="0">
                  <a:srgbClr val="000000">
                    <a:alpha val="35000"/>
                  </a:srgbClr>
                </a:outerShdw>
              </a:effectLst>
            </p:spPr>
            <p:txBody>
              <a:bodyPr wrap="square" lIns="45718" tIns="45718" rIns="45718" bIns="45718" numCol="1" anchor="ctr">
                <a:noAutofit/>
              </a:bodyPr>
              <a:lstStyle/>
              <a:p>
                <a:pPr>
                  <a:defRPr sz="15200" b="1">
                    <a:latin typeface="Helvetica"/>
                    <a:ea typeface="Helvetica"/>
                    <a:cs typeface="Helvetica"/>
                    <a:sym typeface="Helvetica"/>
                  </a:defRPr>
                </a:pPr>
                <a:endParaRPr sz="12700">
                  <a:latin typeface="+mj-lt"/>
                </a:endParaRPr>
              </a:p>
            </p:txBody>
          </p:sp>
          <p:pic>
            <p:nvPicPr>
              <p:cNvPr id="198" name="nomad (1).png"/>
              <p:cNvPicPr>
                <a:picLocks noChangeAspect="1"/>
              </p:cNvPicPr>
              <p:nvPr/>
            </p:nvPicPr>
            <p:blipFill>
              <a:blip r:embed="rId9"/>
              <a:srcRect/>
              <a:stretch>
                <a:fillRect/>
              </a:stretch>
            </p:blipFill>
            <p:spPr>
              <a:xfrm>
                <a:off x="144185" y="166325"/>
                <a:ext cx="721776" cy="721776"/>
              </a:xfrm>
              <a:prstGeom prst="rect">
                <a:avLst/>
              </a:prstGeom>
              <a:ln w="12700" cap="flat">
                <a:noFill/>
                <a:miter lim="400000"/>
              </a:ln>
              <a:effectLst/>
            </p:spPr>
          </p:pic>
        </p:grpSp>
        <p:grpSp>
          <p:nvGrpSpPr>
            <p:cNvPr id="202" name="Group 202"/>
            <p:cNvGrpSpPr/>
            <p:nvPr/>
          </p:nvGrpSpPr>
          <p:grpSpPr>
            <a:xfrm>
              <a:off x="9654983" y="1614993"/>
              <a:ext cx="1098846" cy="1098846"/>
              <a:chOff x="0" y="0"/>
              <a:chExt cx="1098845" cy="1098845"/>
            </a:xfrm>
          </p:grpSpPr>
          <p:sp>
            <p:nvSpPr>
              <p:cNvPr id="200" name="Shape 200"/>
              <p:cNvSpPr/>
              <p:nvPr/>
            </p:nvSpPr>
            <p:spPr>
              <a:xfrm>
                <a:off x="0" y="0"/>
                <a:ext cx="1098846" cy="1098846"/>
              </a:xfrm>
              <a:prstGeom prst="ellipse">
                <a:avLst/>
              </a:prstGeom>
              <a:gradFill flip="none" rotWithShape="1">
                <a:gsLst>
                  <a:gs pos="0">
                    <a:srgbClr val="6FCBD4"/>
                  </a:gs>
                  <a:gs pos="100000">
                    <a:srgbClr val="53B7E7"/>
                  </a:gs>
                </a:gsLst>
                <a:lin ang="5400000" scaled="0"/>
              </a:gradFill>
              <a:ln w="12700" cap="flat">
                <a:noFill/>
                <a:miter lim="400000"/>
              </a:ln>
              <a:effectLst>
                <a:outerShdw blurRad="76200" dist="38100" dir="5400000" rotWithShape="0">
                  <a:srgbClr val="000000">
                    <a:alpha val="35000"/>
                  </a:srgbClr>
                </a:outerShdw>
              </a:effectLst>
            </p:spPr>
            <p:txBody>
              <a:bodyPr wrap="square" lIns="45718" tIns="45718" rIns="45718" bIns="45718" numCol="1" anchor="ctr">
                <a:noAutofit/>
              </a:bodyPr>
              <a:lstStyle/>
              <a:p>
                <a:pPr>
                  <a:defRPr sz="15200" b="1">
                    <a:latin typeface="Helvetica"/>
                    <a:ea typeface="Helvetica"/>
                    <a:cs typeface="Helvetica"/>
                    <a:sym typeface="Helvetica"/>
                  </a:defRPr>
                </a:pPr>
                <a:endParaRPr sz="12700">
                  <a:latin typeface="+mj-lt"/>
                </a:endParaRPr>
              </a:p>
            </p:txBody>
          </p:sp>
          <p:pic>
            <p:nvPicPr>
              <p:cNvPr id="201" name="explosion.png"/>
              <p:cNvPicPr>
                <a:picLocks noChangeAspect="1"/>
              </p:cNvPicPr>
              <p:nvPr/>
            </p:nvPicPr>
            <p:blipFill>
              <a:blip r:embed="rId10"/>
              <a:srcRect/>
              <a:stretch>
                <a:fillRect/>
              </a:stretch>
            </p:blipFill>
            <p:spPr>
              <a:xfrm>
                <a:off x="166641" y="122104"/>
                <a:ext cx="765996" cy="765996"/>
              </a:xfrm>
              <a:prstGeom prst="rect">
                <a:avLst/>
              </a:prstGeom>
              <a:ln w="12700" cap="flat">
                <a:noFill/>
                <a:miter lim="400000"/>
              </a:ln>
              <a:effectLst/>
            </p:spPr>
          </p:pic>
        </p:grpSp>
        <p:grpSp>
          <p:nvGrpSpPr>
            <p:cNvPr id="205" name="Group 205"/>
            <p:cNvGrpSpPr/>
            <p:nvPr/>
          </p:nvGrpSpPr>
          <p:grpSpPr>
            <a:xfrm>
              <a:off x="9597835" y="2598315"/>
              <a:ext cx="1098846" cy="1098846"/>
              <a:chOff x="0" y="0"/>
              <a:chExt cx="1098845" cy="1098845"/>
            </a:xfrm>
          </p:grpSpPr>
          <p:sp>
            <p:nvSpPr>
              <p:cNvPr id="203" name="Shape 203"/>
              <p:cNvSpPr/>
              <p:nvPr/>
            </p:nvSpPr>
            <p:spPr>
              <a:xfrm>
                <a:off x="0" y="0"/>
                <a:ext cx="1098846" cy="1098846"/>
              </a:xfrm>
              <a:prstGeom prst="ellipse">
                <a:avLst/>
              </a:prstGeom>
              <a:gradFill flip="none" rotWithShape="1">
                <a:gsLst>
                  <a:gs pos="0">
                    <a:srgbClr val="6FCBD4"/>
                  </a:gs>
                  <a:gs pos="100000">
                    <a:srgbClr val="53B7E7"/>
                  </a:gs>
                </a:gsLst>
                <a:lin ang="5400000" scaled="0"/>
              </a:gradFill>
              <a:ln w="12700" cap="flat">
                <a:noFill/>
                <a:miter lim="400000"/>
              </a:ln>
              <a:effectLst>
                <a:outerShdw blurRad="76200" dist="38100" dir="5400000" rotWithShape="0">
                  <a:srgbClr val="000000">
                    <a:alpha val="35000"/>
                  </a:srgbClr>
                </a:outerShdw>
              </a:effectLst>
            </p:spPr>
            <p:txBody>
              <a:bodyPr wrap="square" lIns="45718" tIns="45718" rIns="45718" bIns="45718" numCol="1" anchor="ctr">
                <a:noAutofit/>
              </a:bodyPr>
              <a:lstStyle/>
              <a:p>
                <a:pPr>
                  <a:defRPr sz="15200" b="1">
                    <a:latin typeface="Helvetica"/>
                    <a:ea typeface="Helvetica"/>
                    <a:cs typeface="Helvetica"/>
                    <a:sym typeface="Helvetica"/>
                  </a:defRPr>
                </a:pPr>
                <a:endParaRPr sz="12700">
                  <a:latin typeface="+mj-lt"/>
                </a:endParaRPr>
              </a:p>
            </p:txBody>
          </p:sp>
          <p:pic>
            <p:nvPicPr>
              <p:cNvPr id="204" name="location (2).png"/>
              <p:cNvPicPr>
                <a:picLocks noChangeAspect="1"/>
              </p:cNvPicPr>
              <p:nvPr/>
            </p:nvPicPr>
            <p:blipFill>
              <a:blip r:embed="rId11"/>
              <a:srcRect/>
              <a:stretch>
                <a:fillRect/>
              </a:stretch>
            </p:blipFill>
            <p:spPr>
              <a:xfrm>
                <a:off x="144185" y="98633"/>
                <a:ext cx="810182" cy="810182"/>
              </a:xfrm>
              <a:prstGeom prst="rect">
                <a:avLst/>
              </a:prstGeom>
              <a:ln w="12700" cap="flat">
                <a:noFill/>
                <a:miter lim="400000"/>
              </a:ln>
              <a:effectLst/>
            </p:spPr>
          </p:pic>
        </p:grpSp>
        <p:grpSp>
          <p:nvGrpSpPr>
            <p:cNvPr id="208" name="Group 208"/>
            <p:cNvGrpSpPr/>
            <p:nvPr/>
          </p:nvGrpSpPr>
          <p:grpSpPr>
            <a:xfrm>
              <a:off x="9454964" y="3749583"/>
              <a:ext cx="1098846" cy="1098846"/>
              <a:chOff x="0" y="0"/>
              <a:chExt cx="1098845" cy="1098845"/>
            </a:xfrm>
          </p:grpSpPr>
          <p:sp>
            <p:nvSpPr>
              <p:cNvPr id="206" name="Shape 206"/>
              <p:cNvSpPr/>
              <p:nvPr/>
            </p:nvSpPr>
            <p:spPr>
              <a:xfrm>
                <a:off x="0" y="0"/>
                <a:ext cx="1098846" cy="1098846"/>
              </a:xfrm>
              <a:prstGeom prst="ellipse">
                <a:avLst/>
              </a:prstGeom>
              <a:gradFill flip="none" rotWithShape="1">
                <a:gsLst>
                  <a:gs pos="0">
                    <a:srgbClr val="6FCBD4"/>
                  </a:gs>
                  <a:gs pos="100000">
                    <a:srgbClr val="53B7E7"/>
                  </a:gs>
                </a:gsLst>
                <a:lin ang="5400000" scaled="0"/>
              </a:gradFill>
              <a:ln w="12700" cap="flat">
                <a:noFill/>
                <a:miter lim="400000"/>
              </a:ln>
              <a:effectLst>
                <a:outerShdw blurRad="76200" dist="38100" dir="5400000" rotWithShape="0">
                  <a:srgbClr val="000000">
                    <a:alpha val="35000"/>
                  </a:srgbClr>
                </a:outerShdw>
              </a:effectLst>
            </p:spPr>
            <p:txBody>
              <a:bodyPr wrap="square" lIns="45718" tIns="45718" rIns="45718" bIns="45718" numCol="1" anchor="ctr">
                <a:noAutofit/>
              </a:bodyPr>
              <a:lstStyle/>
              <a:p>
                <a:pPr>
                  <a:defRPr sz="15200" b="1">
                    <a:latin typeface="Helvetica"/>
                    <a:ea typeface="Helvetica"/>
                    <a:cs typeface="Helvetica"/>
                    <a:sym typeface="Helvetica"/>
                  </a:defRPr>
                </a:pPr>
                <a:endParaRPr sz="12700">
                  <a:latin typeface="+mj-lt"/>
                </a:endParaRPr>
              </a:p>
            </p:txBody>
          </p:sp>
          <p:pic>
            <p:nvPicPr>
              <p:cNvPr id="207" name="airplane (2) blue.png"/>
              <p:cNvPicPr>
                <a:picLocks noChangeAspect="1"/>
              </p:cNvPicPr>
              <p:nvPr/>
            </p:nvPicPr>
            <p:blipFill>
              <a:blip r:embed="rId12"/>
              <a:srcRect/>
              <a:stretch>
                <a:fillRect/>
              </a:stretch>
            </p:blipFill>
            <p:spPr>
              <a:xfrm>
                <a:off x="122075" y="232626"/>
                <a:ext cx="721776" cy="721776"/>
              </a:xfrm>
              <a:prstGeom prst="rect">
                <a:avLst/>
              </a:prstGeom>
              <a:ln w="12700" cap="flat">
                <a:noFill/>
                <a:miter lim="400000"/>
              </a:ln>
              <a:effectLst/>
            </p:spPr>
          </p:pic>
        </p:grpSp>
        <p:grpSp>
          <p:nvGrpSpPr>
            <p:cNvPr id="211" name="Group 211"/>
            <p:cNvGrpSpPr/>
            <p:nvPr/>
          </p:nvGrpSpPr>
          <p:grpSpPr>
            <a:xfrm>
              <a:off x="9050263" y="4664376"/>
              <a:ext cx="1098846" cy="1098847"/>
              <a:chOff x="0" y="0"/>
              <a:chExt cx="1098845" cy="1098845"/>
            </a:xfrm>
          </p:grpSpPr>
          <p:sp>
            <p:nvSpPr>
              <p:cNvPr id="209" name="Shape 209"/>
              <p:cNvSpPr/>
              <p:nvPr/>
            </p:nvSpPr>
            <p:spPr>
              <a:xfrm>
                <a:off x="0" y="0"/>
                <a:ext cx="1098846" cy="1098846"/>
              </a:xfrm>
              <a:prstGeom prst="ellipse">
                <a:avLst/>
              </a:prstGeom>
              <a:gradFill flip="none" rotWithShape="1">
                <a:gsLst>
                  <a:gs pos="0">
                    <a:srgbClr val="6FCBD4"/>
                  </a:gs>
                  <a:gs pos="100000">
                    <a:srgbClr val="53B7E7"/>
                  </a:gs>
                </a:gsLst>
                <a:lin ang="5400000" scaled="0"/>
              </a:gradFill>
              <a:ln w="12700" cap="flat">
                <a:noFill/>
                <a:miter lim="400000"/>
              </a:ln>
              <a:effectLst>
                <a:outerShdw blurRad="76200" dist="38100" dir="5400000" rotWithShape="0">
                  <a:srgbClr val="000000">
                    <a:alpha val="35000"/>
                  </a:srgbClr>
                </a:outerShdw>
              </a:effectLst>
            </p:spPr>
            <p:txBody>
              <a:bodyPr wrap="square" lIns="45718" tIns="45718" rIns="45718" bIns="45718" numCol="1" anchor="ctr">
                <a:noAutofit/>
              </a:bodyPr>
              <a:lstStyle/>
              <a:p>
                <a:pPr>
                  <a:defRPr sz="15200" b="1">
                    <a:latin typeface="Helvetica"/>
                    <a:ea typeface="Helvetica"/>
                    <a:cs typeface="Helvetica"/>
                    <a:sym typeface="Helvetica"/>
                  </a:defRPr>
                </a:pPr>
                <a:endParaRPr sz="12700">
                  <a:latin typeface="+mj-lt"/>
                </a:endParaRPr>
              </a:p>
            </p:txBody>
          </p:sp>
          <p:pic>
            <p:nvPicPr>
              <p:cNvPr id="210" name="airplane (2) blue.png"/>
              <p:cNvPicPr>
                <a:picLocks noChangeAspect="1"/>
              </p:cNvPicPr>
              <p:nvPr/>
            </p:nvPicPr>
            <p:blipFill>
              <a:blip r:embed="rId12"/>
              <a:srcRect/>
              <a:stretch>
                <a:fillRect/>
              </a:stretch>
            </p:blipFill>
            <p:spPr>
              <a:xfrm>
                <a:off x="122075" y="232626"/>
                <a:ext cx="721776" cy="721776"/>
              </a:xfrm>
              <a:prstGeom prst="rect">
                <a:avLst/>
              </a:prstGeom>
              <a:ln w="12700" cap="flat">
                <a:noFill/>
                <a:miter lim="400000"/>
              </a:ln>
              <a:effectLst/>
            </p:spPr>
          </p:pic>
        </p:grpSp>
        <p:grpSp>
          <p:nvGrpSpPr>
            <p:cNvPr id="214" name="Group 214"/>
            <p:cNvGrpSpPr/>
            <p:nvPr/>
          </p:nvGrpSpPr>
          <p:grpSpPr>
            <a:xfrm>
              <a:off x="12369514" y="5283194"/>
              <a:ext cx="1098846" cy="1098846"/>
              <a:chOff x="0" y="0"/>
              <a:chExt cx="1098845" cy="1098845"/>
            </a:xfrm>
          </p:grpSpPr>
          <p:sp>
            <p:nvSpPr>
              <p:cNvPr id="212" name="Shape 212"/>
              <p:cNvSpPr/>
              <p:nvPr/>
            </p:nvSpPr>
            <p:spPr>
              <a:xfrm>
                <a:off x="0" y="0"/>
                <a:ext cx="1098846" cy="1098846"/>
              </a:xfrm>
              <a:prstGeom prst="ellipse">
                <a:avLst/>
              </a:prstGeom>
              <a:gradFill flip="none" rotWithShape="1">
                <a:gsLst>
                  <a:gs pos="0">
                    <a:srgbClr val="6FCBD4"/>
                  </a:gs>
                  <a:gs pos="100000">
                    <a:srgbClr val="53B7E7"/>
                  </a:gs>
                </a:gsLst>
                <a:lin ang="5400000" scaled="0"/>
              </a:gradFill>
              <a:ln w="12700" cap="flat">
                <a:noFill/>
                <a:miter lim="400000"/>
              </a:ln>
              <a:effectLst>
                <a:outerShdw blurRad="76200" dist="38100" dir="5400000" rotWithShape="0">
                  <a:srgbClr val="000000">
                    <a:alpha val="35000"/>
                  </a:srgbClr>
                </a:outerShdw>
              </a:effectLst>
            </p:spPr>
            <p:txBody>
              <a:bodyPr wrap="square" lIns="45718" tIns="45718" rIns="45718" bIns="45718" numCol="1" anchor="ctr">
                <a:noAutofit/>
              </a:bodyPr>
              <a:lstStyle/>
              <a:p>
                <a:pPr>
                  <a:defRPr sz="15200" b="1">
                    <a:latin typeface="Helvetica"/>
                    <a:ea typeface="Helvetica"/>
                    <a:cs typeface="Helvetica"/>
                    <a:sym typeface="Helvetica"/>
                  </a:defRPr>
                </a:pPr>
                <a:endParaRPr sz="12700">
                  <a:latin typeface="+mj-lt"/>
                </a:endParaRPr>
              </a:p>
            </p:txBody>
          </p:sp>
          <p:pic>
            <p:nvPicPr>
              <p:cNvPr id="213" name="clipboard.png"/>
              <p:cNvPicPr>
                <a:picLocks noChangeAspect="1"/>
              </p:cNvPicPr>
              <p:nvPr/>
            </p:nvPicPr>
            <p:blipFill>
              <a:blip r:embed="rId13"/>
              <a:srcRect/>
              <a:stretch>
                <a:fillRect/>
              </a:stretch>
            </p:blipFill>
            <p:spPr>
              <a:xfrm>
                <a:off x="210515" y="166295"/>
                <a:ext cx="721776" cy="721776"/>
              </a:xfrm>
              <a:prstGeom prst="rect">
                <a:avLst/>
              </a:prstGeom>
              <a:ln w="12700" cap="flat">
                <a:noFill/>
                <a:miter lim="400000"/>
              </a:ln>
              <a:effectLst/>
            </p:spPr>
          </p:pic>
        </p:grpSp>
        <p:grpSp>
          <p:nvGrpSpPr>
            <p:cNvPr id="217" name="Group 217"/>
            <p:cNvGrpSpPr/>
            <p:nvPr/>
          </p:nvGrpSpPr>
          <p:grpSpPr>
            <a:xfrm>
              <a:off x="8733212" y="3793571"/>
              <a:ext cx="1098846" cy="1098847"/>
              <a:chOff x="0" y="0"/>
              <a:chExt cx="1098845" cy="1098845"/>
            </a:xfrm>
          </p:grpSpPr>
          <p:sp>
            <p:nvSpPr>
              <p:cNvPr id="215" name="Shape 215"/>
              <p:cNvSpPr/>
              <p:nvPr/>
            </p:nvSpPr>
            <p:spPr>
              <a:xfrm>
                <a:off x="0" y="0"/>
                <a:ext cx="1098846" cy="1098846"/>
              </a:xfrm>
              <a:prstGeom prst="ellipse">
                <a:avLst/>
              </a:prstGeom>
              <a:gradFill flip="none" rotWithShape="1">
                <a:gsLst>
                  <a:gs pos="0">
                    <a:srgbClr val="6FCBD4"/>
                  </a:gs>
                  <a:gs pos="100000">
                    <a:srgbClr val="53B7E7"/>
                  </a:gs>
                </a:gsLst>
                <a:lin ang="5400000" scaled="0"/>
              </a:gradFill>
              <a:ln w="12700" cap="flat">
                <a:noFill/>
                <a:miter lim="400000"/>
              </a:ln>
              <a:effectLst>
                <a:outerShdw blurRad="76200" dist="38100" dir="5400000" rotWithShape="0">
                  <a:srgbClr val="000000">
                    <a:alpha val="35000"/>
                  </a:srgbClr>
                </a:outerShdw>
              </a:effectLst>
            </p:spPr>
            <p:txBody>
              <a:bodyPr wrap="square" lIns="45718" tIns="45718" rIns="45718" bIns="45718" numCol="1" anchor="ctr">
                <a:noAutofit/>
              </a:bodyPr>
              <a:lstStyle/>
              <a:p>
                <a:pPr>
                  <a:defRPr sz="15200" b="1">
                    <a:latin typeface="Helvetica"/>
                    <a:ea typeface="Helvetica"/>
                    <a:cs typeface="Helvetica"/>
                    <a:sym typeface="Helvetica"/>
                  </a:defRPr>
                </a:pPr>
                <a:endParaRPr sz="12700">
                  <a:latin typeface="+mj-lt"/>
                </a:endParaRPr>
              </a:p>
            </p:txBody>
          </p:sp>
          <p:pic>
            <p:nvPicPr>
              <p:cNvPr id="216" name="explosion.png"/>
              <p:cNvPicPr>
                <a:picLocks noChangeAspect="1"/>
              </p:cNvPicPr>
              <p:nvPr/>
            </p:nvPicPr>
            <p:blipFill>
              <a:blip r:embed="rId10"/>
              <a:srcRect/>
              <a:stretch>
                <a:fillRect/>
              </a:stretch>
            </p:blipFill>
            <p:spPr>
              <a:xfrm>
                <a:off x="166641" y="122104"/>
                <a:ext cx="765996" cy="765996"/>
              </a:xfrm>
              <a:prstGeom prst="rect">
                <a:avLst/>
              </a:prstGeom>
              <a:ln w="12700" cap="flat">
                <a:noFill/>
                <a:miter lim="400000"/>
              </a:ln>
              <a:effectLst/>
            </p:spPr>
          </p:pic>
        </p:grpSp>
        <p:grpSp>
          <p:nvGrpSpPr>
            <p:cNvPr id="220" name="Group 220"/>
            <p:cNvGrpSpPr/>
            <p:nvPr/>
          </p:nvGrpSpPr>
          <p:grpSpPr>
            <a:xfrm>
              <a:off x="8426756" y="4285233"/>
              <a:ext cx="1098846" cy="1098846"/>
              <a:chOff x="0" y="0"/>
              <a:chExt cx="1098845" cy="1098845"/>
            </a:xfrm>
          </p:grpSpPr>
          <p:sp>
            <p:nvSpPr>
              <p:cNvPr id="218" name="Shape 218"/>
              <p:cNvSpPr/>
              <p:nvPr/>
            </p:nvSpPr>
            <p:spPr>
              <a:xfrm>
                <a:off x="0" y="0"/>
                <a:ext cx="1098846" cy="1098846"/>
              </a:xfrm>
              <a:prstGeom prst="ellipse">
                <a:avLst/>
              </a:prstGeom>
              <a:gradFill flip="none" rotWithShape="1">
                <a:gsLst>
                  <a:gs pos="0">
                    <a:srgbClr val="6FCBD4"/>
                  </a:gs>
                  <a:gs pos="100000">
                    <a:srgbClr val="53B7E7"/>
                  </a:gs>
                </a:gsLst>
                <a:lin ang="5400000" scaled="0"/>
              </a:gradFill>
              <a:ln w="12700" cap="flat">
                <a:noFill/>
                <a:miter lim="400000"/>
              </a:ln>
              <a:effectLst>
                <a:outerShdw blurRad="76200" dist="38100" dir="5400000" rotWithShape="0">
                  <a:srgbClr val="000000">
                    <a:alpha val="35000"/>
                  </a:srgbClr>
                </a:outerShdw>
              </a:effectLst>
            </p:spPr>
            <p:txBody>
              <a:bodyPr wrap="square" lIns="45718" tIns="45718" rIns="45718" bIns="45718" numCol="1" anchor="ctr">
                <a:noAutofit/>
              </a:bodyPr>
              <a:lstStyle/>
              <a:p>
                <a:pPr>
                  <a:defRPr sz="15200" b="1">
                    <a:latin typeface="Helvetica"/>
                    <a:ea typeface="Helvetica"/>
                    <a:cs typeface="Helvetica"/>
                    <a:sym typeface="Helvetica"/>
                  </a:defRPr>
                </a:pPr>
                <a:endParaRPr sz="12700">
                  <a:latin typeface="+mj-lt"/>
                </a:endParaRPr>
              </a:p>
            </p:txBody>
          </p:sp>
          <p:pic>
            <p:nvPicPr>
              <p:cNvPr id="219" name="airplane (2) blue.png"/>
              <p:cNvPicPr>
                <a:picLocks noChangeAspect="1"/>
              </p:cNvPicPr>
              <p:nvPr/>
            </p:nvPicPr>
            <p:blipFill>
              <a:blip r:embed="rId12"/>
              <a:srcRect/>
              <a:stretch>
                <a:fillRect/>
              </a:stretch>
            </p:blipFill>
            <p:spPr>
              <a:xfrm>
                <a:off x="122075" y="232626"/>
                <a:ext cx="721776" cy="721776"/>
              </a:xfrm>
              <a:prstGeom prst="rect">
                <a:avLst/>
              </a:prstGeom>
              <a:ln w="12700" cap="flat">
                <a:noFill/>
                <a:miter lim="400000"/>
              </a:ln>
              <a:effectLst/>
            </p:spPr>
          </p:pic>
        </p:grpSp>
      </p:grpSp>
      <p:grpSp>
        <p:nvGrpSpPr>
          <p:cNvPr id="224" name="Group 224"/>
          <p:cNvGrpSpPr/>
          <p:nvPr/>
        </p:nvGrpSpPr>
        <p:grpSpPr>
          <a:xfrm>
            <a:off x="9843757" y="5186602"/>
            <a:ext cx="552071" cy="552070"/>
            <a:chOff x="0" y="0"/>
            <a:chExt cx="1104139" cy="1104139"/>
          </a:xfrm>
        </p:grpSpPr>
        <p:sp>
          <p:nvSpPr>
            <p:cNvPr id="222" name="Shape 222"/>
            <p:cNvSpPr/>
            <p:nvPr/>
          </p:nvSpPr>
          <p:spPr>
            <a:xfrm>
              <a:off x="0" y="0"/>
              <a:ext cx="1104140" cy="1104140"/>
            </a:xfrm>
            <a:prstGeom prst="ellipse">
              <a:avLst/>
            </a:prstGeom>
            <a:gradFill flip="none" rotWithShape="1">
              <a:gsLst>
                <a:gs pos="0">
                  <a:srgbClr val="6FCBD4"/>
                </a:gs>
                <a:gs pos="100000">
                  <a:srgbClr val="53B7E7"/>
                </a:gs>
              </a:gsLst>
              <a:lin ang="5400000" scaled="0"/>
            </a:gradFill>
            <a:ln w="12700" cap="flat">
              <a:noFill/>
              <a:miter lim="400000"/>
            </a:ln>
            <a:effectLst>
              <a:outerShdw blurRad="76200" dist="38100" dir="5400000" rotWithShape="0">
                <a:srgbClr val="000000">
                  <a:alpha val="35000"/>
                </a:srgbClr>
              </a:outerShdw>
            </a:effectLst>
          </p:spPr>
          <p:txBody>
            <a:bodyPr wrap="square" lIns="45718" tIns="45718" rIns="45718" bIns="45718" numCol="1" anchor="ctr">
              <a:noAutofit/>
            </a:bodyPr>
            <a:lstStyle/>
            <a:p>
              <a:pPr>
                <a:defRPr sz="15200" b="1">
                  <a:latin typeface="Helvetica"/>
                  <a:ea typeface="Helvetica"/>
                  <a:cs typeface="Helvetica"/>
                  <a:sym typeface="Helvetica"/>
                </a:defRPr>
              </a:pPr>
              <a:endParaRPr sz="12700">
                <a:latin typeface="+mj-lt"/>
              </a:endParaRPr>
            </a:p>
          </p:txBody>
        </p:sp>
        <p:pic>
          <p:nvPicPr>
            <p:cNvPr id="223" name="hurricane (1).png"/>
            <p:cNvPicPr>
              <a:picLocks noChangeAspect="1"/>
            </p:cNvPicPr>
            <p:nvPr/>
          </p:nvPicPr>
          <p:blipFill>
            <a:blip r:embed="rId5"/>
            <a:srcRect/>
            <a:stretch>
              <a:fillRect/>
            </a:stretch>
          </p:blipFill>
          <p:spPr>
            <a:xfrm>
              <a:off x="189313" y="189314"/>
              <a:ext cx="725254" cy="725253"/>
            </a:xfrm>
            <a:prstGeom prst="rect">
              <a:avLst/>
            </a:prstGeom>
            <a:ln w="12700" cap="flat">
              <a:noFill/>
              <a:miter lim="400000"/>
            </a:ln>
            <a:effectLst/>
          </p:spPr>
        </p:pic>
      </p:grpSp>
      <p:grpSp>
        <p:nvGrpSpPr>
          <p:cNvPr id="288" name="Group 288"/>
          <p:cNvGrpSpPr/>
          <p:nvPr/>
        </p:nvGrpSpPr>
        <p:grpSpPr>
          <a:xfrm>
            <a:off x="6424952" y="244306"/>
            <a:ext cx="5468861" cy="3178965"/>
            <a:chOff x="0" y="0"/>
            <a:chExt cx="10937720" cy="6357927"/>
          </a:xfrm>
        </p:grpSpPr>
        <p:sp>
          <p:nvSpPr>
            <p:cNvPr id="226" name="Shape 226"/>
            <p:cNvSpPr/>
            <p:nvPr/>
          </p:nvSpPr>
          <p:spPr>
            <a:xfrm>
              <a:off x="0" y="0"/>
              <a:ext cx="10937720" cy="6357927"/>
            </a:xfrm>
            <a:prstGeom prst="roundRect">
              <a:avLst>
                <a:gd name="adj" fmla="val 13388"/>
              </a:avLst>
            </a:prstGeom>
            <a:solidFill>
              <a:srgbClr val="FFFFFF"/>
            </a:solidFill>
            <a:ln w="50800" cap="flat">
              <a:solidFill>
                <a:srgbClr val="09257F"/>
              </a:solidFill>
              <a:prstDash val="solid"/>
              <a:round/>
            </a:ln>
            <a:effectLst>
              <a:outerShdw blurRad="76200" dist="38100" dir="5400000" rotWithShape="0">
                <a:srgbClr val="000000">
                  <a:alpha val="35000"/>
                </a:srgbClr>
              </a:outerShdw>
            </a:effectLst>
          </p:spPr>
          <p:txBody>
            <a:bodyPr wrap="square" lIns="45718" tIns="45718" rIns="45718" bIns="45718" numCol="1" anchor="ctr">
              <a:noAutofit/>
            </a:bodyPr>
            <a:lstStyle/>
            <a:p>
              <a:pPr lvl="8">
                <a:defRPr sz="15200" b="1">
                  <a:latin typeface="Helvetica"/>
                  <a:ea typeface="Helvetica"/>
                  <a:cs typeface="Helvetica"/>
                  <a:sym typeface="Helvetica"/>
                </a:defRPr>
              </a:pPr>
              <a:endParaRPr sz="12700">
                <a:latin typeface="+mj-lt"/>
              </a:endParaRPr>
            </a:p>
          </p:txBody>
        </p:sp>
        <p:grpSp>
          <p:nvGrpSpPr>
            <p:cNvPr id="235" name="Group 235"/>
            <p:cNvGrpSpPr/>
            <p:nvPr/>
          </p:nvGrpSpPr>
          <p:grpSpPr>
            <a:xfrm>
              <a:off x="409968" y="4995670"/>
              <a:ext cx="6667749" cy="1016002"/>
              <a:chOff x="0" y="0"/>
              <a:chExt cx="6667747" cy="1016000"/>
            </a:xfrm>
          </p:grpSpPr>
          <p:sp>
            <p:nvSpPr>
              <p:cNvPr id="227" name="Shape 227"/>
              <p:cNvSpPr/>
              <p:nvPr/>
            </p:nvSpPr>
            <p:spPr>
              <a:xfrm>
                <a:off x="1176194" y="163584"/>
                <a:ext cx="1379444" cy="688832"/>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8" tIns="45718" rIns="45718" bIns="45718" numCol="1" anchor="t">
                <a:noAutofit/>
              </a:bodyPr>
              <a:lstStyle>
                <a:lvl1pPr algn="l" defTabSz="1828800">
                  <a:defRPr sz="2800">
                    <a:solidFill>
                      <a:srgbClr val="09257F"/>
                    </a:solidFill>
                    <a:latin typeface="ECSquareSansPro-Regular"/>
                    <a:ea typeface="ECSquareSansPro-Regular"/>
                    <a:cs typeface="ECSquareSansPro-Regular"/>
                    <a:sym typeface="ECSquareSansPro-Regular"/>
                  </a:defRPr>
                </a:lvl1pPr>
              </a:lstStyle>
              <a:p>
                <a:r>
                  <a:rPr sz="1200">
                    <a:latin typeface="+mj-lt"/>
                  </a:rPr>
                  <a:t>Medical</a:t>
                </a:r>
              </a:p>
            </p:txBody>
          </p:sp>
          <p:grpSp>
            <p:nvGrpSpPr>
              <p:cNvPr id="230" name="Group 230"/>
              <p:cNvGrpSpPr/>
              <p:nvPr/>
            </p:nvGrpSpPr>
            <p:grpSpPr>
              <a:xfrm>
                <a:off x="0" y="0"/>
                <a:ext cx="1016000" cy="1016000"/>
                <a:chOff x="0" y="0"/>
                <a:chExt cx="1016000" cy="1015999"/>
              </a:xfrm>
            </p:grpSpPr>
            <p:sp>
              <p:nvSpPr>
                <p:cNvPr id="228" name="Shape 228"/>
                <p:cNvSpPr/>
                <p:nvPr/>
              </p:nvSpPr>
              <p:spPr>
                <a:xfrm>
                  <a:off x="0" y="0"/>
                  <a:ext cx="1016000" cy="1016000"/>
                </a:xfrm>
                <a:prstGeom prst="ellipse">
                  <a:avLst/>
                </a:prstGeom>
                <a:gradFill flip="none" rotWithShape="1">
                  <a:gsLst>
                    <a:gs pos="0">
                      <a:srgbClr val="6FCBD4"/>
                    </a:gs>
                    <a:gs pos="100000">
                      <a:srgbClr val="53B7E7"/>
                    </a:gs>
                  </a:gsLst>
                  <a:lin ang="5400000" scaled="0"/>
                </a:gradFill>
                <a:ln w="12700" cap="flat">
                  <a:noFill/>
                  <a:miter lim="400000"/>
                </a:ln>
                <a:effectLst>
                  <a:outerShdw blurRad="76200" dist="38100" dir="5400000" rotWithShape="0">
                    <a:srgbClr val="000000">
                      <a:alpha val="35000"/>
                    </a:srgbClr>
                  </a:outerShdw>
                </a:effectLst>
              </p:spPr>
              <p:txBody>
                <a:bodyPr wrap="square" lIns="45718" tIns="45718" rIns="45718" bIns="45718" numCol="1" anchor="ctr">
                  <a:noAutofit/>
                </a:bodyPr>
                <a:lstStyle/>
                <a:p>
                  <a:pPr>
                    <a:defRPr sz="15200" b="1">
                      <a:latin typeface="Helvetica"/>
                      <a:ea typeface="Helvetica"/>
                      <a:cs typeface="Helvetica"/>
                      <a:sym typeface="Helvetica"/>
                    </a:defRPr>
                  </a:pPr>
                  <a:endParaRPr sz="12700">
                    <a:latin typeface="+mj-lt"/>
                  </a:endParaRPr>
                </a:p>
              </p:txBody>
            </p:sp>
            <p:pic>
              <p:nvPicPr>
                <p:cNvPr id="229" name="medicine.png"/>
                <p:cNvPicPr>
                  <a:picLocks noChangeAspect="1"/>
                </p:cNvPicPr>
                <p:nvPr/>
              </p:nvPicPr>
              <p:blipFill>
                <a:blip r:embed="rId8"/>
                <a:srcRect/>
                <a:stretch>
                  <a:fillRect/>
                </a:stretch>
              </p:blipFill>
              <p:spPr>
                <a:xfrm>
                  <a:off x="153758" y="174201"/>
                  <a:ext cx="604638" cy="604638"/>
                </a:xfrm>
                <a:prstGeom prst="rect">
                  <a:avLst/>
                </a:prstGeom>
                <a:ln w="12700" cap="flat">
                  <a:noFill/>
                  <a:miter lim="400000"/>
                </a:ln>
                <a:effectLst/>
              </p:spPr>
            </p:pic>
          </p:grpSp>
          <p:sp>
            <p:nvSpPr>
              <p:cNvPr id="231" name="Shape 231"/>
              <p:cNvSpPr/>
              <p:nvPr/>
            </p:nvSpPr>
            <p:spPr>
              <a:xfrm>
                <a:off x="4166045" y="216129"/>
                <a:ext cx="2501702" cy="58374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8" tIns="45718" rIns="45718" bIns="45718" numCol="1" anchor="t">
                <a:noAutofit/>
              </a:bodyPr>
              <a:lstStyle>
                <a:lvl1pPr algn="l" defTabSz="1828800">
                  <a:defRPr sz="2800">
                    <a:solidFill>
                      <a:srgbClr val="09257F"/>
                    </a:solidFill>
                    <a:latin typeface="ECSquareSansPro-Regular"/>
                    <a:ea typeface="ECSquareSansPro-Regular"/>
                    <a:cs typeface="ECSquareSansPro-Regular"/>
                    <a:sym typeface="ECSquareSansPro-Regular"/>
                  </a:defRPr>
                </a:lvl1pPr>
              </a:lstStyle>
              <a:p>
                <a:r>
                  <a:rPr sz="1200" dirty="0">
                    <a:latin typeface="+mj-lt"/>
                  </a:rPr>
                  <a:t>Environmental</a:t>
                </a:r>
              </a:p>
            </p:txBody>
          </p:sp>
          <p:grpSp>
            <p:nvGrpSpPr>
              <p:cNvPr id="234" name="Group 234"/>
              <p:cNvGrpSpPr/>
              <p:nvPr/>
            </p:nvGrpSpPr>
            <p:grpSpPr>
              <a:xfrm>
                <a:off x="3040698" y="3255"/>
                <a:ext cx="1009489" cy="1009490"/>
                <a:chOff x="0" y="0"/>
                <a:chExt cx="1009488" cy="1009488"/>
              </a:xfrm>
            </p:grpSpPr>
            <p:sp>
              <p:nvSpPr>
                <p:cNvPr id="232" name="Shape 232"/>
                <p:cNvSpPr/>
                <p:nvPr/>
              </p:nvSpPr>
              <p:spPr>
                <a:xfrm>
                  <a:off x="0" y="0"/>
                  <a:ext cx="1009489" cy="1009489"/>
                </a:xfrm>
                <a:prstGeom prst="ellipse">
                  <a:avLst/>
                </a:prstGeom>
                <a:gradFill flip="none" rotWithShape="1">
                  <a:gsLst>
                    <a:gs pos="0">
                      <a:srgbClr val="6FCBD4"/>
                    </a:gs>
                    <a:gs pos="100000">
                      <a:srgbClr val="53B7E7"/>
                    </a:gs>
                  </a:gsLst>
                  <a:lin ang="5400000" scaled="0"/>
                </a:gradFill>
                <a:ln w="12700" cap="flat">
                  <a:noFill/>
                  <a:miter lim="400000"/>
                </a:ln>
                <a:effectLst>
                  <a:outerShdw blurRad="76200" dist="38100" dir="5400000" rotWithShape="0">
                    <a:srgbClr val="000000">
                      <a:alpha val="35000"/>
                    </a:srgbClr>
                  </a:outerShdw>
                </a:effectLst>
              </p:spPr>
              <p:txBody>
                <a:bodyPr wrap="square" lIns="45718" tIns="45718" rIns="45718" bIns="45718" numCol="1" anchor="ctr">
                  <a:noAutofit/>
                </a:bodyPr>
                <a:lstStyle/>
                <a:p>
                  <a:pPr>
                    <a:defRPr sz="15200" b="1">
                      <a:latin typeface="Helvetica"/>
                      <a:ea typeface="Helvetica"/>
                      <a:cs typeface="Helvetica"/>
                      <a:sym typeface="Helvetica"/>
                    </a:defRPr>
                  </a:pPr>
                  <a:endParaRPr sz="12700">
                    <a:latin typeface="+mj-lt"/>
                  </a:endParaRPr>
                </a:p>
              </p:txBody>
            </p:sp>
            <p:pic>
              <p:nvPicPr>
                <p:cNvPr id="233" name="oil-spill.png"/>
                <p:cNvPicPr>
                  <a:picLocks noChangeAspect="1"/>
                </p:cNvPicPr>
                <p:nvPr/>
              </p:nvPicPr>
              <p:blipFill>
                <a:blip r:embed="rId4"/>
                <a:srcRect/>
                <a:stretch>
                  <a:fillRect/>
                </a:stretch>
              </p:blipFill>
              <p:spPr>
                <a:xfrm>
                  <a:off x="213709" y="193397"/>
                  <a:ext cx="642770" cy="642770"/>
                </a:xfrm>
                <a:prstGeom prst="rect">
                  <a:avLst/>
                </a:prstGeom>
                <a:ln w="12700" cap="flat">
                  <a:noFill/>
                  <a:miter lim="400000"/>
                </a:ln>
                <a:effectLst/>
              </p:spPr>
            </p:pic>
          </p:grpSp>
        </p:grpSp>
        <p:grpSp>
          <p:nvGrpSpPr>
            <p:cNvPr id="248" name="Group 248"/>
            <p:cNvGrpSpPr/>
            <p:nvPr/>
          </p:nvGrpSpPr>
          <p:grpSpPr>
            <a:xfrm>
              <a:off x="409968" y="310503"/>
              <a:ext cx="9878041" cy="1087507"/>
              <a:chOff x="0" y="0"/>
              <a:chExt cx="9878040" cy="1087506"/>
            </a:xfrm>
          </p:grpSpPr>
          <p:sp>
            <p:nvSpPr>
              <p:cNvPr id="236" name="Shape 236"/>
              <p:cNvSpPr/>
              <p:nvPr/>
            </p:nvSpPr>
            <p:spPr>
              <a:xfrm>
                <a:off x="1176194" y="214955"/>
                <a:ext cx="1487594" cy="65759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8" tIns="45718" rIns="45718" bIns="45718" numCol="1" anchor="t">
                <a:noAutofit/>
              </a:bodyPr>
              <a:lstStyle>
                <a:lvl1pPr algn="l" defTabSz="1828800">
                  <a:defRPr sz="2800">
                    <a:solidFill>
                      <a:srgbClr val="09257F"/>
                    </a:solidFill>
                    <a:latin typeface="ECSquareSansPro-Regular"/>
                    <a:ea typeface="ECSquareSansPro-Regular"/>
                    <a:cs typeface="ECSquareSansPro-Regular"/>
                    <a:sym typeface="ECSquareSansPro-Regular"/>
                  </a:defRPr>
                </a:lvl1pPr>
              </a:lstStyle>
              <a:p>
                <a:r>
                  <a:rPr sz="1200">
                    <a:latin typeface="+mj-lt"/>
                  </a:rPr>
                  <a:t>Conflict</a:t>
                </a:r>
              </a:p>
            </p:txBody>
          </p:sp>
          <p:grpSp>
            <p:nvGrpSpPr>
              <p:cNvPr id="239" name="Group 239"/>
              <p:cNvGrpSpPr/>
              <p:nvPr/>
            </p:nvGrpSpPr>
            <p:grpSpPr>
              <a:xfrm>
                <a:off x="0" y="35752"/>
                <a:ext cx="1016000" cy="1016001"/>
                <a:chOff x="0" y="0"/>
                <a:chExt cx="1016000" cy="1015999"/>
              </a:xfrm>
            </p:grpSpPr>
            <p:sp>
              <p:nvSpPr>
                <p:cNvPr id="237" name="Shape 237"/>
                <p:cNvSpPr/>
                <p:nvPr/>
              </p:nvSpPr>
              <p:spPr>
                <a:xfrm>
                  <a:off x="0" y="0"/>
                  <a:ext cx="1016000" cy="1016000"/>
                </a:xfrm>
                <a:prstGeom prst="ellipse">
                  <a:avLst/>
                </a:prstGeom>
                <a:gradFill flip="none" rotWithShape="1">
                  <a:gsLst>
                    <a:gs pos="0">
                      <a:srgbClr val="6FCBD4"/>
                    </a:gs>
                    <a:gs pos="100000">
                      <a:srgbClr val="53B7E7"/>
                    </a:gs>
                  </a:gsLst>
                  <a:lin ang="5400000" scaled="0"/>
                </a:gradFill>
                <a:ln w="12700" cap="flat">
                  <a:noFill/>
                  <a:miter lim="400000"/>
                </a:ln>
                <a:effectLst>
                  <a:outerShdw blurRad="76200" dist="38100" dir="5400000" rotWithShape="0">
                    <a:srgbClr val="000000">
                      <a:alpha val="35000"/>
                    </a:srgbClr>
                  </a:outerShdw>
                </a:effectLst>
              </p:spPr>
              <p:txBody>
                <a:bodyPr wrap="square" lIns="45718" tIns="45718" rIns="45718" bIns="45718" numCol="1" anchor="ctr">
                  <a:noAutofit/>
                </a:bodyPr>
                <a:lstStyle/>
                <a:p>
                  <a:pPr>
                    <a:defRPr sz="15200" b="1">
                      <a:latin typeface="Helvetica"/>
                      <a:ea typeface="Helvetica"/>
                      <a:cs typeface="Helvetica"/>
                      <a:sym typeface="Helvetica"/>
                    </a:defRPr>
                  </a:pPr>
                  <a:endParaRPr sz="12700">
                    <a:latin typeface="+mj-lt"/>
                  </a:endParaRPr>
                </a:p>
              </p:txBody>
            </p:sp>
            <p:pic>
              <p:nvPicPr>
                <p:cNvPr id="238" name="explosion.png"/>
                <p:cNvPicPr>
                  <a:picLocks noChangeAspect="1"/>
                </p:cNvPicPr>
                <p:nvPr/>
              </p:nvPicPr>
              <p:blipFill>
                <a:blip r:embed="rId10"/>
                <a:srcRect/>
                <a:stretch>
                  <a:fillRect/>
                </a:stretch>
              </p:blipFill>
              <p:spPr>
                <a:xfrm>
                  <a:off x="154077" y="112898"/>
                  <a:ext cx="708246" cy="708246"/>
                </a:xfrm>
                <a:prstGeom prst="rect">
                  <a:avLst/>
                </a:prstGeom>
                <a:ln w="12700" cap="flat">
                  <a:noFill/>
                  <a:miter lim="400000"/>
                </a:ln>
                <a:effectLst/>
              </p:spPr>
            </p:pic>
          </p:grpSp>
          <p:sp>
            <p:nvSpPr>
              <p:cNvPr id="240" name="Shape 240"/>
              <p:cNvSpPr/>
              <p:nvPr/>
            </p:nvSpPr>
            <p:spPr>
              <a:xfrm>
                <a:off x="4166046" y="34373"/>
                <a:ext cx="2259079" cy="1018758"/>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8" tIns="45718" rIns="45718" bIns="45718" numCol="1" anchor="t">
                <a:noAutofit/>
              </a:bodyPr>
              <a:lstStyle/>
              <a:p>
                <a:pPr>
                  <a:defRPr sz="2800">
                    <a:solidFill>
                      <a:srgbClr val="09257F"/>
                    </a:solidFill>
                    <a:latin typeface="ECSquareSansPro-Regular"/>
                    <a:ea typeface="ECSquareSansPro-Regular"/>
                    <a:cs typeface="ECSquareSansPro-Regular"/>
                    <a:sym typeface="ECSquareSansPro-Regular"/>
                  </a:defRPr>
                </a:pPr>
                <a:r>
                  <a:rPr sz="1200">
                    <a:latin typeface="+mj-lt"/>
                  </a:rPr>
                  <a:t>Population</a:t>
                </a:r>
              </a:p>
              <a:p>
                <a:pPr>
                  <a:defRPr sz="2800">
                    <a:solidFill>
                      <a:srgbClr val="09257F"/>
                    </a:solidFill>
                    <a:latin typeface="ECSquareSansPro-Regular"/>
                    <a:ea typeface="ECSquareSansPro-Regular"/>
                    <a:cs typeface="ECSquareSansPro-Regular"/>
                    <a:sym typeface="ECSquareSansPro-Regular"/>
                  </a:defRPr>
                </a:pPr>
                <a:r>
                  <a:rPr sz="1200">
                    <a:latin typeface="+mj-lt"/>
                  </a:rPr>
                  <a:t>displacement</a:t>
                </a:r>
              </a:p>
            </p:txBody>
          </p:sp>
          <p:grpSp>
            <p:nvGrpSpPr>
              <p:cNvPr id="243" name="Group 243"/>
              <p:cNvGrpSpPr/>
              <p:nvPr/>
            </p:nvGrpSpPr>
            <p:grpSpPr>
              <a:xfrm>
                <a:off x="3040698" y="39007"/>
                <a:ext cx="1009489" cy="1009490"/>
                <a:chOff x="0" y="0"/>
                <a:chExt cx="1009488" cy="1009488"/>
              </a:xfrm>
            </p:grpSpPr>
            <p:sp>
              <p:nvSpPr>
                <p:cNvPr id="241" name="Shape 241"/>
                <p:cNvSpPr/>
                <p:nvPr/>
              </p:nvSpPr>
              <p:spPr>
                <a:xfrm>
                  <a:off x="0" y="0"/>
                  <a:ext cx="1009489" cy="1009489"/>
                </a:xfrm>
                <a:prstGeom prst="ellipse">
                  <a:avLst/>
                </a:prstGeom>
                <a:gradFill flip="none" rotWithShape="1">
                  <a:gsLst>
                    <a:gs pos="0">
                      <a:srgbClr val="6FCBD4"/>
                    </a:gs>
                    <a:gs pos="100000">
                      <a:srgbClr val="53B7E7"/>
                    </a:gs>
                  </a:gsLst>
                  <a:lin ang="5400000" scaled="0"/>
                </a:gradFill>
                <a:ln w="12700" cap="flat">
                  <a:noFill/>
                  <a:miter lim="400000"/>
                </a:ln>
                <a:effectLst>
                  <a:outerShdw blurRad="76200" dist="38100" dir="5400000" rotWithShape="0">
                    <a:srgbClr val="000000">
                      <a:alpha val="35000"/>
                    </a:srgbClr>
                  </a:outerShdw>
                </a:effectLst>
              </p:spPr>
              <p:txBody>
                <a:bodyPr wrap="square" lIns="45718" tIns="45718" rIns="45718" bIns="45718" numCol="1" anchor="ctr">
                  <a:noAutofit/>
                </a:bodyPr>
                <a:lstStyle/>
                <a:p>
                  <a:pPr>
                    <a:defRPr sz="15200" b="1">
                      <a:latin typeface="Helvetica"/>
                      <a:ea typeface="Helvetica"/>
                      <a:cs typeface="Helvetica"/>
                      <a:sym typeface="Helvetica"/>
                    </a:defRPr>
                  </a:pPr>
                  <a:endParaRPr sz="12700">
                    <a:latin typeface="+mj-lt"/>
                  </a:endParaRPr>
                </a:p>
              </p:txBody>
            </p:sp>
            <p:pic>
              <p:nvPicPr>
                <p:cNvPr id="242" name="nomad (1).png"/>
                <p:cNvPicPr>
                  <a:picLocks noChangeAspect="1"/>
                </p:cNvPicPr>
                <p:nvPr/>
              </p:nvPicPr>
              <p:blipFill>
                <a:blip r:embed="rId9"/>
                <a:srcRect/>
                <a:stretch>
                  <a:fillRect/>
                </a:stretch>
              </p:blipFill>
              <p:spPr>
                <a:xfrm>
                  <a:off x="132460" y="152799"/>
                  <a:ext cx="663083" cy="663083"/>
                </a:xfrm>
                <a:prstGeom prst="rect">
                  <a:avLst/>
                </a:prstGeom>
                <a:ln w="12700" cap="flat">
                  <a:noFill/>
                  <a:miter lim="400000"/>
                </a:ln>
                <a:effectLst/>
              </p:spPr>
            </p:pic>
          </p:grpSp>
          <p:sp>
            <p:nvSpPr>
              <p:cNvPr id="244" name="Shape 244"/>
              <p:cNvSpPr/>
              <p:nvPr/>
            </p:nvSpPr>
            <p:spPr>
              <a:xfrm>
                <a:off x="8079861" y="0"/>
                <a:ext cx="1798179" cy="1087506"/>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8" tIns="45718" rIns="45718" bIns="45718" numCol="1" anchor="t">
                <a:noAutofit/>
              </a:bodyPr>
              <a:lstStyle/>
              <a:p>
                <a:pPr>
                  <a:defRPr sz="2800">
                    <a:solidFill>
                      <a:srgbClr val="09257F"/>
                    </a:solidFill>
                    <a:latin typeface="ECSquareSansPro-Regular"/>
                    <a:ea typeface="ECSquareSansPro-Regular"/>
                    <a:cs typeface="ECSquareSansPro-Regular"/>
                    <a:sym typeface="ECSquareSansPro-Regular"/>
                  </a:defRPr>
                </a:pPr>
                <a:r>
                  <a:rPr sz="1200" dirty="0">
                    <a:latin typeface="+mj-lt"/>
                  </a:rPr>
                  <a:t>Volcanic </a:t>
                </a:r>
                <a:br>
                  <a:rPr sz="1200" dirty="0">
                    <a:latin typeface="+mj-lt"/>
                  </a:rPr>
                </a:br>
                <a:r>
                  <a:rPr sz="1200" dirty="0">
                    <a:latin typeface="+mj-lt"/>
                  </a:rPr>
                  <a:t>eruption</a:t>
                </a:r>
              </a:p>
            </p:txBody>
          </p:sp>
          <p:grpSp>
            <p:nvGrpSpPr>
              <p:cNvPr id="247" name="Group 247"/>
              <p:cNvGrpSpPr/>
              <p:nvPr/>
            </p:nvGrpSpPr>
            <p:grpSpPr>
              <a:xfrm>
                <a:off x="6918819" y="35752"/>
                <a:ext cx="1016001" cy="1016001"/>
                <a:chOff x="0" y="0"/>
                <a:chExt cx="1016000" cy="1015999"/>
              </a:xfrm>
            </p:grpSpPr>
            <p:sp>
              <p:nvSpPr>
                <p:cNvPr id="245" name="Shape 245"/>
                <p:cNvSpPr/>
                <p:nvPr/>
              </p:nvSpPr>
              <p:spPr>
                <a:xfrm>
                  <a:off x="0" y="0"/>
                  <a:ext cx="1016000" cy="1016000"/>
                </a:xfrm>
                <a:prstGeom prst="ellipse">
                  <a:avLst/>
                </a:prstGeom>
                <a:gradFill flip="none" rotWithShape="1">
                  <a:gsLst>
                    <a:gs pos="0">
                      <a:srgbClr val="6FCBD4"/>
                    </a:gs>
                    <a:gs pos="100000">
                      <a:srgbClr val="53B7E7"/>
                    </a:gs>
                  </a:gsLst>
                  <a:lin ang="5400000" scaled="0"/>
                </a:gradFill>
                <a:ln w="12700" cap="flat">
                  <a:noFill/>
                  <a:miter lim="400000"/>
                </a:ln>
                <a:effectLst>
                  <a:outerShdw blurRad="76200" dist="38100" dir="5400000" rotWithShape="0">
                    <a:srgbClr val="000000">
                      <a:alpha val="35000"/>
                    </a:srgbClr>
                  </a:outerShdw>
                </a:effectLst>
              </p:spPr>
              <p:txBody>
                <a:bodyPr wrap="square" lIns="45718" tIns="45718" rIns="45718" bIns="45718" numCol="1" anchor="ctr">
                  <a:noAutofit/>
                </a:bodyPr>
                <a:lstStyle/>
                <a:p>
                  <a:pPr>
                    <a:defRPr sz="15200" b="1">
                      <a:latin typeface="Helvetica"/>
                      <a:ea typeface="Helvetica"/>
                      <a:cs typeface="Helvetica"/>
                      <a:sym typeface="Helvetica"/>
                    </a:defRPr>
                  </a:pPr>
                  <a:endParaRPr sz="12700">
                    <a:latin typeface="+mj-lt"/>
                  </a:endParaRPr>
                </a:p>
              </p:txBody>
            </p:sp>
            <p:pic>
              <p:nvPicPr>
                <p:cNvPr id="246" name="volcano.png"/>
                <p:cNvPicPr>
                  <a:picLocks noChangeAspect="1"/>
                </p:cNvPicPr>
                <p:nvPr/>
              </p:nvPicPr>
              <p:blipFill>
                <a:blip r:embed="rId7"/>
                <a:srcRect/>
                <a:stretch>
                  <a:fillRect/>
                </a:stretch>
              </p:blipFill>
              <p:spPr>
                <a:xfrm>
                  <a:off x="174201" y="174228"/>
                  <a:ext cx="667359" cy="667359"/>
                </a:xfrm>
                <a:prstGeom prst="rect">
                  <a:avLst/>
                </a:prstGeom>
                <a:ln w="12700" cap="flat">
                  <a:noFill/>
                  <a:miter lim="400000"/>
                </a:ln>
                <a:effectLst/>
              </p:spPr>
            </p:pic>
          </p:grpSp>
        </p:grpSp>
        <p:grpSp>
          <p:nvGrpSpPr>
            <p:cNvPr id="261" name="Group 261"/>
            <p:cNvGrpSpPr/>
            <p:nvPr/>
          </p:nvGrpSpPr>
          <p:grpSpPr>
            <a:xfrm>
              <a:off x="409968" y="2635210"/>
              <a:ext cx="10503617" cy="1087507"/>
              <a:chOff x="0" y="0"/>
              <a:chExt cx="10503615" cy="1087506"/>
            </a:xfrm>
          </p:grpSpPr>
          <p:sp>
            <p:nvSpPr>
              <p:cNvPr id="249" name="Shape 249"/>
              <p:cNvSpPr/>
              <p:nvPr/>
            </p:nvSpPr>
            <p:spPr>
              <a:xfrm>
                <a:off x="1176194" y="256470"/>
                <a:ext cx="1698228" cy="574565"/>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8" tIns="45718" rIns="45718" bIns="45718" numCol="1" anchor="t">
                <a:noAutofit/>
              </a:bodyPr>
              <a:lstStyle>
                <a:lvl1pPr algn="l" defTabSz="1828800">
                  <a:defRPr sz="2800">
                    <a:solidFill>
                      <a:srgbClr val="09257F"/>
                    </a:solidFill>
                    <a:latin typeface="ECSquareSansPro-Regular"/>
                    <a:ea typeface="ECSquareSansPro-Regular"/>
                    <a:cs typeface="ECSquareSansPro-Regular"/>
                    <a:sym typeface="ECSquareSansPro-Regular"/>
                  </a:defRPr>
                </a:lvl1pPr>
              </a:lstStyle>
              <a:p>
                <a:r>
                  <a:rPr sz="1200">
                    <a:latin typeface="+mj-lt"/>
                  </a:rPr>
                  <a:t>Wildfire</a:t>
                </a:r>
              </a:p>
            </p:txBody>
          </p:sp>
          <p:grpSp>
            <p:nvGrpSpPr>
              <p:cNvPr id="252" name="Group 252"/>
              <p:cNvGrpSpPr/>
              <p:nvPr/>
            </p:nvGrpSpPr>
            <p:grpSpPr>
              <a:xfrm>
                <a:off x="0" y="35752"/>
                <a:ext cx="1016000" cy="1016001"/>
                <a:chOff x="0" y="0"/>
                <a:chExt cx="1016000" cy="1015999"/>
              </a:xfrm>
            </p:grpSpPr>
            <p:sp>
              <p:nvSpPr>
                <p:cNvPr id="250" name="Shape 250"/>
                <p:cNvSpPr/>
                <p:nvPr/>
              </p:nvSpPr>
              <p:spPr>
                <a:xfrm>
                  <a:off x="0" y="0"/>
                  <a:ext cx="1016000" cy="1016000"/>
                </a:xfrm>
                <a:prstGeom prst="ellipse">
                  <a:avLst/>
                </a:prstGeom>
                <a:gradFill flip="none" rotWithShape="1">
                  <a:gsLst>
                    <a:gs pos="0">
                      <a:srgbClr val="6FCBD4"/>
                    </a:gs>
                    <a:gs pos="100000">
                      <a:srgbClr val="53B7E7"/>
                    </a:gs>
                  </a:gsLst>
                  <a:lin ang="5400000" scaled="0"/>
                </a:gradFill>
                <a:ln w="12700" cap="flat">
                  <a:noFill/>
                  <a:miter lim="400000"/>
                </a:ln>
                <a:effectLst>
                  <a:outerShdw blurRad="76200" dist="38100" dir="5400000" rotWithShape="0">
                    <a:srgbClr val="000000">
                      <a:alpha val="35000"/>
                    </a:srgbClr>
                  </a:outerShdw>
                </a:effectLst>
              </p:spPr>
              <p:txBody>
                <a:bodyPr wrap="square" lIns="45718" tIns="45718" rIns="45718" bIns="45718" numCol="1" anchor="ctr">
                  <a:noAutofit/>
                </a:bodyPr>
                <a:lstStyle/>
                <a:p>
                  <a:pPr>
                    <a:defRPr sz="15200" b="1">
                      <a:latin typeface="Helvetica"/>
                      <a:ea typeface="Helvetica"/>
                      <a:cs typeface="Helvetica"/>
                      <a:sym typeface="Helvetica"/>
                    </a:defRPr>
                  </a:pPr>
                  <a:endParaRPr sz="12700">
                    <a:latin typeface="+mj-lt"/>
                  </a:endParaRPr>
                </a:p>
              </p:txBody>
            </p:sp>
            <p:pic>
              <p:nvPicPr>
                <p:cNvPr id="251" name="fire.png"/>
                <p:cNvPicPr>
                  <a:picLocks noChangeAspect="1"/>
                </p:cNvPicPr>
                <p:nvPr/>
              </p:nvPicPr>
              <p:blipFill>
                <a:blip r:embed="rId3"/>
                <a:srcRect/>
                <a:stretch>
                  <a:fillRect/>
                </a:stretch>
              </p:blipFill>
              <p:spPr>
                <a:xfrm>
                  <a:off x="153758" y="153758"/>
                  <a:ext cx="708245" cy="708245"/>
                </a:xfrm>
                <a:prstGeom prst="rect">
                  <a:avLst/>
                </a:prstGeom>
                <a:ln w="12700" cap="flat">
                  <a:noFill/>
                  <a:miter lim="400000"/>
                </a:ln>
                <a:effectLst/>
              </p:spPr>
            </p:pic>
          </p:grpSp>
          <p:sp>
            <p:nvSpPr>
              <p:cNvPr id="253" name="Shape 253"/>
              <p:cNvSpPr/>
              <p:nvPr/>
            </p:nvSpPr>
            <p:spPr>
              <a:xfrm>
                <a:off x="4166044" y="23168"/>
                <a:ext cx="1966421" cy="104116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8" tIns="45718" rIns="45718" bIns="45718" numCol="1" anchor="t">
                <a:noAutofit/>
              </a:bodyPr>
              <a:lstStyle/>
              <a:p>
                <a:pPr>
                  <a:defRPr sz="2800">
                    <a:solidFill>
                      <a:srgbClr val="09257F"/>
                    </a:solidFill>
                    <a:latin typeface="ECSquareSansPro-Regular"/>
                    <a:ea typeface="ECSquareSansPro-Regular"/>
                    <a:cs typeface="ECSquareSansPro-Regular"/>
                    <a:sym typeface="ECSquareSansPro-Regular"/>
                  </a:defRPr>
                </a:pPr>
                <a:r>
                  <a:rPr sz="1200" dirty="0">
                    <a:latin typeface="+mj-lt"/>
                  </a:rPr>
                  <a:t>Consular </a:t>
                </a:r>
                <a:br>
                  <a:rPr sz="1200" dirty="0">
                    <a:latin typeface="+mj-lt"/>
                  </a:rPr>
                </a:br>
                <a:r>
                  <a:rPr sz="1200" dirty="0">
                    <a:latin typeface="+mj-lt"/>
                  </a:rPr>
                  <a:t>support</a:t>
                </a:r>
              </a:p>
            </p:txBody>
          </p:sp>
          <p:grpSp>
            <p:nvGrpSpPr>
              <p:cNvPr id="256" name="Group 256"/>
              <p:cNvGrpSpPr/>
              <p:nvPr/>
            </p:nvGrpSpPr>
            <p:grpSpPr>
              <a:xfrm>
                <a:off x="3040698" y="39008"/>
                <a:ext cx="1009489" cy="1009490"/>
                <a:chOff x="0" y="0"/>
                <a:chExt cx="1009488" cy="1009488"/>
              </a:xfrm>
            </p:grpSpPr>
            <p:sp>
              <p:nvSpPr>
                <p:cNvPr id="254" name="Shape 254"/>
                <p:cNvSpPr/>
                <p:nvPr/>
              </p:nvSpPr>
              <p:spPr>
                <a:xfrm>
                  <a:off x="0" y="0"/>
                  <a:ext cx="1009489" cy="1009489"/>
                </a:xfrm>
                <a:prstGeom prst="ellipse">
                  <a:avLst/>
                </a:prstGeom>
                <a:gradFill flip="none" rotWithShape="1">
                  <a:gsLst>
                    <a:gs pos="0">
                      <a:srgbClr val="6FCBD4"/>
                    </a:gs>
                    <a:gs pos="100000">
                      <a:srgbClr val="53B7E7"/>
                    </a:gs>
                  </a:gsLst>
                  <a:lin ang="5400000" scaled="0"/>
                </a:gradFill>
                <a:ln w="12700" cap="flat">
                  <a:noFill/>
                  <a:miter lim="400000"/>
                </a:ln>
                <a:effectLst>
                  <a:outerShdw blurRad="76200" dist="38100" dir="5400000" rotWithShape="0">
                    <a:srgbClr val="000000">
                      <a:alpha val="35000"/>
                    </a:srgbClr>
                  </a:outerShdw>
                </a:effectLst>
              </p:spPr>
              <p:txBody>
                <a:bodyPr wrap="square" lIns="45718" tIns="45718" rIns="45718" bIns="45718" numCol="1" anchor="ctr">
                  <a:noAutofit/>
                </a:bodyPr>
                <a:lstStyle/>
                <a:p>
                  <a:pPr>
                    <a:defRPr sz="15200" b="1">
                      <a:latin typeface="Helvetica"/>
                      <a:ea typeface="Helvetica"/>
                      <a:cs typeface="Helvetica"/>
                      <a:sym typeface="Helvetica"/>
                    </a:defRPr>
                  </a:pPr>
                  <a:endParaRPr sz="12700">
                    <a:latin typeface="+mj-lt"/>
                  </a:endParaRPr>
                </a:p>
              </p:txBody>
            </p:sp>
            <p:pic>
              <p:nvPicPr>
                <p:cNvPr id="255" name="airplane (2) blue.png"/>
                <p:cNvPicPr>
                  <a:picLocks noChangeAspect="1"/>
                </p:cNvPicPr>
                <p:nvPr/>
              </p:nvPicPr>
              <p:blipFill>
                <a:blip r:embed="rId12"/>
                <a:srcRect/>
                <a:stretch>
                  <a:fillRect/>
                </a:stretch>
              </p:blipFill>
              <p:spPr>
                <a:xfrm>
                  <a:off x="112148" y="213709"/>
                  <a:ext cx="663082" cy="663083"/>
                </a:xfrm>
                <a:prstGeom prst="rect">
                  <a:avLst/>
                </a:prstGeom>
                <a:ln w="12700" cap="flat">
                  <a:noFill/>
                  <a:miter lim="400000"/>
                </a:ln>
                <a:effectLst/>
              </p:spPr>
            </p:pic>
          </p:grpSp>
          <p:sp>
            <p:nvSpPr>
              <p:cNvPr id="257" name="Shape 257"/>
              <p:cNvSpPr/>
              <p:nvPr/>
            </p:nvSpPr>
            <p:spPr>
              <a:xfrm>
                <a:off x="8079862" y="0"/>
                <a:ext cx="2423753" cy="1087506"/>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8" tIns="45718" rIns="45718" bIns="45718" numCol="1" anchor="t">
                <a:noAutofit/>
              </a:bodyPr>
              <a:lstStyle/>
              <a:p>
                <a:pPr>
                  <a:defRPr sz="2800">
                    <a:solidFill>
                      <a:srgbClr val="09257F"/>
                    </a:solidFill>
                    <a:latin typeface="ECSquareSansPro-Regular"/>
                    <a:ea typeface="ECSquareSansPro-Regular"/>
                    <a:cs typeface="ECSquareSansPro-Regular"/>
                    <a:sym typeface="ECSquareSansPro-Regular"/>
                  </a:defRPr>
                </a:pPr>
                <a:r>
                  <a:rPr sz="1200" dirty="0">
                    <a:latin typeface="+mj-lt"/>
                  </a:rPr>
                  <a:t>Preparedness </a:t>
                </a:r>
                <a:br>
                  <a:rPr sz="1200" dirty="0">
                    <a:latin typeface="+mj-lt"/>
                  </a:rPr>
                </a:br>
                <a:r>
                  <a:rPr sz="1200" dirty="0">
                    <a:latin typeface="+mj-lt"/>
                  </a:rPr>
                  <a:t>&amp; prevention</a:t>
                </a:r>
              </a:p>
            </p:txBody>
          </p:sp>
          <p:grpSp>
            <p:nvGrpSpPr>
              <p:cNvPr id="260" name="Group 260"/>
              <p:cNvGrpSpPr/>
              <p:nvPr/>
            </p:nvGrpSpPr>
            <p:grpSpPr>
              <a:xfrm>
                <a:off x="6918819" y="35752"/>
                <a:ext cx="1016001" cy="1016001"/>
                <a:chOff x="0" y="0"/>
                <a:chExt cx="1016000" cy="1015999"/>
              </a:xfrm>
            </p:grpSpPr>
            <p:sp>
              <p:nvSpPr>
                <p:cNvPr id="258" name="Shape 258"/>
                <p:cNvSpPr/>
                <p:nvPr/>
              </p:nvSpPr>
              <p:spPr>
                <a:xfrm>
                  <a:off x="0" y="0"/>
                  <a:ext cx="1016000" cy="1016000"/>
                </a:xfrm>
                <a:prstGeom prst="ellipse">
                  <a:avLst/>
                </a:prstGeom>
                <a:gradFill flip="none" rotWithShape="1">
                  <a:gsLst>
                    <a:gs pos="0">
                      <a:srgbClr val="6FCBD4"/>
                    </a:gs>
                    <a:gs pos="100000">
                      <a:srgbClr val="53B7E7"/>
                    </a:gs>
                  </a:gsLst>
                  <a:lin ang="5400000" scaled="0"/>
                </a:gradFill>
                <a:ln w="12700" cap="flat">
                  <a:noFill/>
                  <a:miter lim="400000"/>
                </a:ln>
                <a:effectLst>
                  <a:outerShdw blurRad="76200" dist="38100" dir="5400000" rotWithShape="0">
                    <a:srgbClr val="000000">
                      <a:alpha val="35000"/>
                    </a:srgbClr>
                  </a:outerShdw>
                </a:effectLst>
              </p:spPr>
              <p:txBody>
                <a:bodyPr wrap="square" lIns="45718" tIns="45718" rIns="45718" bIns="45718" numCol="1" anchor="ctr">
                  <a:noAutofit/>
                </a:bodyPr>
                <a:lstStyle/>
                <a:p>
                  <a:pPr>
                    <a:defRPr sz="15200" b="1">
                      <a:latin typeface="Helvetica"/>
                      <a:ea typeface="Helvetica"/>
                      <a:cs typeface="Helvetica"/>
                      <a:sym typeface="Helvetica"/>
                    </a:defRPr>
                  </a:pPr>
                  <a:endParaRPr sz="12700">
                    <a:latin typeface="+mj-lt"/>
                  </a:endParaRPr>
                </a:p>
              </p:txBody>
            </p:sp>
            <p:pic>
              <p:nvPicPr>
                <p:cNvPr id="259" name="clipboard.png"/>
                <p:cNvPicPr>
                  <a:picLocks noChangeAspect="1"/>
                </p:cNvPicPr>
                <p:nvPr/>
              </p:nvPicPr>
              <p:blipFill>
                <a:blip r:embed="rId13"/>
                <a:srcRect/>
                <a:stretch>
                  <a:fillRect/>
                </a:stretch>
              </p:blipFill>
              <p:spPr>
                <a:xfrm>
                  <a:off x="194644" y="153758"/>
                  <a:ext cx="667359" cy="667359"/>
                </a:xfrm>
                <a:prstGeom prst="rect">
                  <a:avLst/>
                </a:prstGeom>
                <a:ln w="12700" cap="flat">
                  <a:noFill/>
                  <a:miter lim="400000"/>
                </a:ln>
                <a:effectLst/>
              </p:spPr>
            </p:pic>
          </p:grpSp>
        </p:grpSp>
        <p:grpSp>
          <p:nvGrpSpPr>
            <p:cNvPr id="274" name="Group 274"/>
            <p:cNvGrpSpPr/>
            <p:nvPr/>
          </p:nvGrpSpPr>
          <p:grpSpPr>
            <a:xfrm>
              <a:off x="409968" y="1472856"/>
              <a:ext cx="10052483" cy="1087507"/>
              <a:chOff x="0" y="0"/>
              <a:chExt cx="10052481" cy="1087506"/>
            </a:xfrm>
          </p:grpSpPr>
          <p:sp>
            <p:nvSpPr>
              <p:cNvPr id="262" name="Shape 262"/>
              <p:cNvSpPr/>
              <p:nvPr/>
            </p:nvSpPr>
            <p:spPr>
              <a:xfrm>
                <a:off x="1176194" y="62592"/>
                <a:ext cx="1921732" cy="96232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8" tIns="45718" rIns="45718" bIns="45718" numCol="1" anchor="t">
                <a:noAutofit/>
              </a:bodyPr>
              <a:lstStyle/>
              <a:p>
                <a:pPr>
                  <a:defRPr sz="2800">
                    <a:solidFill>
                      <a:srgbClr val="09257F"/>
                    </a:solidFill>
                    <a:latin typeface="ECSquareSansPro-Regular"/>
                    <a:ea typeface="ECSquareSansPro-Regular"/>
                    <a:cs typeface="ECSquareSansPro-Regular"/>
                    <a:sym typeface="ECSquareSansPro-Regular"/>
                  </a:defRPr>
                </a:pPr>
                <a:r>
                  <a:rPr sz="1200" dirty="0">
                    <a:latin typeface="+mj-lt"/>
                  </a:rPr>
                  <a:t>Epidemic/</a:t>
                </a:r>
              </a:p>
              <a:p>
                <a:pPr>
                  <a:defRPr sz="2800">
                    <a:solidFill>
                      <a:srgbClr val="09257F"/>
                    </a:solidFill>
                    <a:latin typeface="ECSquareSansPro-Regular"/>
                    <a:ea typeface="ECSquareSansPro-Regular"/>
                    <a:cs typeface="ECSquareSansPro-Regular"/>
                    <a:sym typeface="ECSquareSansPro-Regular"/>
                  </a:defRPr>
                </a:pPr>
                <a:r>
                  <a:rPr sz="1200" dirty="0">
                    <a:latin typeface="+mj-lt"/>
                  </a:rPr>
                  <a:t>Pandemic</a:t>
                </a:r>
              </a:p>
            </p:txBody>
          </p:sp>
          <p:grpSp>
            <p:nvGrpSpPr>
              <p:cNvPr id="265" name="Group 265"/>
              <p:cNvGrpSpPr/>
              <p:nvPr/>
            </p:nvGrpSpPr>
            <p:grpSpPr>
              <a:xfrm>
                <a:off x="0" y="35752"/>
                <a:ext cx="1016000" cy="1016001"/>
                <a:chOff x="0" y="0"/>
                <a:chExt cx="1016000" cy="1015999"/>
              </a:xfrm>
            </p:grpSpPr>
            <p:sp>
              <p:nvSpPr>
                <p:cNvPr id="263" name="Shape 263"/>
                <p:cNvSpPr/>
                <p:nvPr/>
              </p:nvSpPr>
              <p:spPr>
                <a:xfrm>
                  <a:off x="0" y="0"/>
                  <a:ext cx="1016000" cy="1016000"/>
                </a:xfrm>
                <a:prstGeom prst="ellipse">
                  <a:avLst/>
                </a:prstGeom>
                <a:gradFill flip="none" rotWithShape="1">
                  <a:gsLst>
                    <a:gs pos="0">
                      <a:srgbClr val="6FCBD4"/>
                    </a:gs>
                    <a:gs pos="100000">
                      <a:srgbClr val="53B7E7"/>
                    </a:gs>
                  </a:gsLst>
                  <a:lin ang="5400000" scaled="0"/>
                </a:gradFill>
                <a:ln w="12700" cap="flat">
                  <a:noFill/>
                  <a:miter lim="400000"/>
                </a:ln>
                <a:effectLst>
                  <a:outerShdw blurRad="76200" dist="38100" dir="5400000" rotWithShape="0">
                    <a:srgbClr val="000000">
                      <a:alpha val="35000"/>
                    </a:srgbClr>
                  </a:outerShdw>
                </a:effectLst>
              </p:spPr>
              <p:txBody>
                <a:bodyPr wrap="square" lIns="45718" tIns="45718" rIns="45718" bIns="45718" numCol="1" anchor="ctr">
                  <a:noAutofit/>
                </a:bodyPr>
                <a:lstStyle/>
                <a:p>
                  <a:pPr>
                    <a:defRPr sz="15200" b="1">
                      <a:latin typeface="Helvetica"/>
                      <a:ea typeface="Helvetica"/>
                      <a:cs typeface="Helvetica"/>
                      <a:sym typeface="Helvetica"/>
                    </a:defRPr>
                  </a:pPr>
                  <a:endParaRPr sz="12700">
                    <a:latin typeface="+mj-lt"/>
                  </a:endParaRPr>
                </a:p>
              </p:txBody>
            </p:sp>
            <p:pic>
              <p:nvPicPr>
                <p:cNvPr id="264" name="virus.png"/>
                <p:cNvPicPr>
                  <a:picLocks noChangeAspect="1"/>
                </p:cNvPicPr>
                <p:nvPr/>
              </p:nvPicPr>
              <p:blipFill>
                <a:blip r:embed="rId14"/>
                <a:srcRect/>
                <a:stretch>
                  <a:fillRect/>
                </a:stretch>
              </p:blipFill>
              <p:spPr>
                <a:xfrm>
                  <a:off x="153758" y="153758"/>
                  <a:ext cx="708245" cy="708245"/>
                </a:xfrm>
                <a:prstGeom prst="rect">
                  <a:avLst/>
                </a:prstGeom>
                <a:ln w="12700" cap="flat">
                  <a:noFill/>
                  <a:miter lim="400000"/>
                </a:ln>
                <a:effectLst/>
              </p:spPr>
            </p:pic>
          </p:grpSp>
          <p:sp>
            <p:nvSpPr>
              <p:cNvPr id="266" name="Shape 266"/>
              <p:cNvSpPr/>
              <p:nvPr/>
            </p:nvSpPr>
            <p:spPr>
              <a:xfrm>
                <a:off x="4166046" y="21589"/>
                <a:ext cx="2709731" cy="104432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8" tIns="45718" rIns="45718" bIns="45718" numCol="1" anchor="t">
                <a:noAutofit/>
              </a:bodyPr>
              <a:lstStyle/>
              <a:p>
                <a:pPr>
                  <a:defRPr sz="2800">
                    <a:solidFill>
                      <a:srgbClr val="09257F"/>
                    </a:solidFill>
                    <a:latin typeface="ECSquareSansPro-Regular"/>
                    <a:ea typeface="ECSquareSansPro-Regular"/>
                    <a:cs typeface="ECSquareSansPro-Regular"/>
                    <a:sym typeface="ECSquareSansPro-Regular"/>
                  </a:defRPr>
                </a:pPr>
                <a:r>
                  <a:rPr sz="1200">
                    <a:latin typeface="+mj-lt"/>
                  </a:rPr>
                  <a:t>Storm/</a:t>
                </a:r>
                <a:br>
                  <a:rPr sz="1200">
                    <a:latin typeface="+mj-lt"/>
                  </a:rPr>
                </a:br>
                <a:r>
                  <a:rPr sz="1200">
                    <a:latin typeface="+mj-lt"/>
                  </a:rPr>
                  <a:t>Tropical cyclone</a:t>
                </a:r>
              </a:p>
            </p:txBody>
          </p:sp>
          <p:grpSp>
            <p:nvGrpSpPr>
              <p:cNvPr id="269" name="Group 269"/>
              <p:cNvGrpSpPr/>
              <p:nvPr/>
            </p:nvGrpSpPr>
            <p:grpSpPr>
              <a:xfrm>
                <a:off x="3040698" y="39008"/>
                <a:ext cx="1009489" cy="1009490"/>
                <a:chOff x="0" y="0"/>
                <a:chExt cx="1009488" cy="1009488"/>
              </a:xfrm>
            </p:grpSpPr>
            <p:sp>
              <p:nvSpPr>
                <p:cNvPr id="267" name="Shape 267"/>
                <p:cNvSpPr/>
                <p:nvPr/>
              </p:nvSpPr>
              <p:spPr>
                <a:xfrm>
                  <a:off x="0" y="0"/>
                  <a:ext cx="1009489" cy="1009489"/>
                </a:xfrm>
                <a:prstGeom prst="ellipse">
                  <a:avLst/>
                </a:prstGeom>
                <a:gradFill flip="none" rotWithShape="1">
                  <a:gsLst>
                    <a:gs pos="0">
                      <a:srgbClr val="6FCBD4"/>
                    </a:gs>
                    <a:gs pos="100000">
                      <a:srgbClr val="53B7E7"/>
                    </a:gs>
                  </a:gsLst>
                  <a:lin ang="5400000" scaled="0"/>
                </a:gradFill>
                <a:ln w="12700" cap="flat">
                  <a:noFill/>
                  <a:miter lim="400000"/>
                </a:ln>
                <a:effectLst>
                  <a:outerShdw blurRad="76200" dist="38100" dir="5400000" rotWithShape="0">
                    <a:srgbClr val="000000">
                      <a:alpha val="35000"/>
                    </a:srgbClr>
                  </a:outerShdw>
                </a:effectLst>
              </p:spPr>
              <p:txBody>
                <a:bodyPr wrap="square" lIns="45718" tIns="45718" rIns="45718" bIns="45718" numCol="1" anchor="ctr">
                  <a:noAutofit/>
                </a:bodyPr>
                <a:lstStyle/>
                <a:p>
                  <a:pPr>
                    <a:defRPr sz="15200" b="1">
                      <a:latin typeface="Helvetica"/>
                      <a:ea typeface="Helvetica"/>
                      <a:cs typeface="Helvetica"/>
                      <a:sym typeface="Helvetica"/>
                    </a:defRPr>
                  </a:pPr>
                  <a:endParaRPr sz="12700">
                    <a:latin typeface="+mj-lt"/>
                  </a:endParaRPr>
                </a:p>
              </p:txBody>
            </p:sp>
            <p:pic>
              <p:nvPicPr>
                <p:cNvPr id="268" name="hurricane (1).png"/>
                <p:cNvPicPr>
                  <a:picLocks noChangeAspect="1"/>
                </p:cNvPicPr>
                <p:nvPr/>
              </p:nvPicPr>
              <p:blipFill>
                <a:blip r:embed="rId5"/>
                <a:srcRect/>
                <a:stretch>
                  <a:fillRect/>
                </a:stretch>
              </p:blipFill>
              <p:spPr>
                <a:xfrm>
                  <a:off x="173084" y="173085"/>
                  <a:ext cx="663083" cy="663082"/>
                </a:xfrm>
                <a:prstGeom prst="rect">
                  <a:avLst/>
                </a:prstGeom>
                <a:ln w="12700" cap="flat">
                  <a:noFill/>
                  <a:miter lim="400000"/>
                </a:ln>
                <a:effectLst/>
              </p:spPr>
            </p:pic>
          </p:grpSp>
          <p:sp>
            <p:nvSpPr>
              <p:cNvPr id="270" name="Shape 270"/>
              <p:cNvSpPr/>
              <p:nvPr/>
            </p:nvSpPr>
            <p:spPr>
              <a:xfrm>
                <a:off x="8079862" y="0"/>
                <a:ext cx="1972619" cy="1087506"/>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8" tIns="45718" rIns="45718" bIns="45718" numCol="1" anchor="t">
                <a:noAutofit/>
              </a:bodyPr>
              <a:lstStyle/>
              <a:p>
                <a:pPr>
                  <a:defRPr sz="2800">
                    <a:solidFill>
                      <a:srgbClr val="09257F"/>
                    </a:solidFill>
                    <a:latin typeface="ECSquareSansPro-Regular"/>
                    <a:ea typeface="ECSquareSansPro-Regular"/>
                    <a:cs typeface="ECSquareSansPro-Regular"/>
                    <a:sym typeface="ECSquareSansPro-Regular"/>
                  </a:defRPr>
                </a:pPr>
                <a:r>
                  <a:rPr sz="1200" dirty="0">
                    <a:latin typeface="+mj-lt"/>
                  </a:rPr>
                  <a:t>Manmade </a:t>
                </a:r>
                <a:br>
                  <a:rPr sz="1200" dirty="0">
                    <a:latin typeface="+mj-lt"/>
                  </a:rPr>
                </a:br>
                <a:r>
                  <a:rPr sz="1200" dirty="0">
                    <a:latin typeface="+mj-lt"/>
                  </a:rPr>
                  <a:t>explosion</a:t>
                </a:r>
              </a:p>
            </p:txBody>
          </p:sp>
          <p:grpSp>
            <p:nvGrpSpPr>
              <p:cNvPr id="273" name="Group 273"/>
              <p:cNvGrpSpPr/>
              <p:nvPr/>
            </p:nvGrpSpPr>
            <p:grpSpPr>
              <a:xfrm>
                <a:off x="6918819" y="35752"/>
                <a:ext cx="1016001" cy="1016001"/>
                <a:chOff x="0" y="0"/>
                <a:chExt cx="1016000" cy="1015999"/>
              </a:xfrm>
            </p:grpSpPr>
            <p:sp>
              <p:nvSpPr>
                <p:cNvPr id="271" name="Shape 271"/>
                <p:cNvSpPr/>
                <p:nvPr/>
              </p:nvSpPr>
              <p:spPr>
                <a:xfrm>
                  <a:off x="0" y="0"/>
                  <a:ext cx="1016000" cy="1016000"/>
                </a:xfrm>
                <a:prstGeom prst="ellipse">
                  <a:avLst/>
                </a:prstGeom>
                <a:gradFill flip="none" rotWithShape="1">
                  <a:gsLst>
                    <a:gs pos="0">
                      <a:srgbClr val="6FCBD4"/>
                    </a:gs>
                    <a:gs pos="100000">
                      <a:srgbClr val="53B7E7"/>
                    </a:gs>
                  </a:gsLst>
                  <a:lin ang="5400000" scaled="0"/>
                </a:gradFill>
                <a:ln w="12700" cap="flat">
                  <a:noFill/>
                  <a:miter lim="400000"/>
                </a:ln>
                <a:effectLst>
                  <a:outerShdw blurRad="76200" dist="38100" dir="5400000" rotWithShape="0">
                    <a:srgbClr val="000000">
                      <a:alpha val="35000"/>
                    </a:srgbClr>
                  </a:outerShdw>
                </a:effectLst>
              </p:spPr>
              <p:txBody>
                <a:bodyPr wrap="square" lIns="45718" tIns="45718" rIns="45718" bIns="45718" numCol="1" anchor="ctr">
                  <a:noAutofit/>
                </a:bodyPr>
                <a:lstStyle/>
                <a:p>
                  <a:pPr>
                    <a:defRPr sz="15200" b="1">
                      <a:latin typeface="Helvetica"/>
                      <a:ea typeface="Helvetica"/>
                      <a:cs typeface="Helvetica"/>
                      <a:sym typeface="Helvetica"/>
                    </a:defRPr>
                  </a:pPr>
                  <a:endParaRPr sz="12700">
                    <a:latin typeface="+mj-lt"/>
                  </a:endParaRPr>
                </a:p>
              </p:txBody>
            </p:sp>
            <p:pic>
              <p:nvPicPr>
                <p:cNvPr id="272" name="explosion (1).png"/>
                <p:cNvPicPr>
                  <a:picLocks noChangeAspect="1"/>
                </p:cNvPicPr>
                <p:nvPr/>
              </p:nvPicPr>
              <p:blipFill>
                <a:blip r:embed="rId15"/>
                <a:srcRect/>
                <a:stretch>
                  <a:fillRect/>
                </a:stretch>
              </p:blipFill>
              <p:spPr>
                <a:xfrm>
                  <a:off x="153758" y="133027"/>
                  <a:ext cx="708533" cy="708534"/>
                </a:xfrm>
                <a:prstGeom prst="rect">
                  <a:avLst/>
                </a:prstGeom>
                <a:ln w="12700" cap="flat">
                  <a:noFill/>
                  <a:miter lim="400000"/>
                </a:ln>
                <a:effectLst/>
              </p:spPr>
            </p:pic>
          </p:grpSp>
        </p:grpSp>
        <p:grpSp>
          <p:nvGrpSpPr>
            <p:cNvPr id="287" name="Group 287"/>
            <p:cNvGrpSpPr/>
            <p:nvPr/>
          </p:nvGrpSpPr>
          <p:grpSpPr>
            <a:xfrm>
              <a:off x="409968" y="3744414"/>
              <a:ext cx="9772107" cy="1193806"/>
              <a:chOff x="0" y="0"/>
              <a:chExt cx="9772105" cy="1193804"/>
            </a:xfrm>
          </p:grpSpPr>
          <p:sp>
            <p:nvSpPr>
              <p:cNvPr id="275" name="Shape 275"/>
              <p:cNvSpPr/>
              <p:nvPr/>
            </p:nvSpPr>
            <p:spPr>
              <a:xfrm>
                <a:off x="1176194" y="304510"/>
                <a:ext cx="1225948" cy="58478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8" tIns="45718" rIns="45718" bIns="45718" numCol="1" anchor="t">
                <a:noAutofit/>
              </a:bodyPr>
              <a:lstStyle>
                <a:lvl1pPr algn="l" defTabSz="1828800">
                  <a:defRPr sz="2800">
                    <a:solidFill>
                      <a:srgbClr val="09257F"/>
                    </a:solidFill>
                    <a:latin typeface="ECSquareSansPro-Regular"/>
                    <a:ea typeface="ECSquareSansPro-Regular"/>
                    <a:cs typeface="ECSquareSansPro-Regular"/>
                    <a:sym typeface="ECSquareSansPro-Regular"/>
                  </a:defRPr>
                </a:lvl1pPr>
              </a:lstStyle>
              <a:p>
                <a:r>
                  <a:rPr sz="1200">
                    <a:latin typeface="+mj-lt"/>
                  </a:rPr>
                  <a:t>Flood</a:t>
                </a:r>
              </a:p>
            </p:txBody>
          </p:sp>
          <p:grpSp>
            <p:nvGrpSpPr>
              <p:cNvPr id="278" name="Group 278"/>
              <p:cNvGrpSpPr/>
              <p:nvPr/>
            </p:nvGrpSpPr>
            <p:grpSpPr>
              <a:xfrm>
                <a:off x="0" y="88902"/>
                <a:ext cx="1016000" cy="1016001"/>
                <a:chOff x="0" y="0"/>
                <a:chExt cx="1016000" cy="1015999"/>
              </a:xfrm>
            </p:grpSpPr>
            <p:sp>
              <p:nvSpPr>
                <p:cNvPr id="276" name="Shape 276"/>
                <p:cNvSpPr/>
                <p:nvPr/>
              </p:nvSpPr>
              <p:spPr>
                <a:xfrm>
                  <a:off x="0" y="0"/>
                  <a:ext cx="1016000" cy="1016000"/>
                </a:xfrm>
                <a:prstGeom prst="ellipse">
                  <a:avLst/>
                </a:prstGeom>
                <a:gradFill flip="none" rotWithShape="1">
                  <a:gsLst>
                    <a:gs pos="0">
                      <a:srgbClr val="6FCBD4"/>
                    </a:gs>
                    <a:gs pos="100000">
                      <a:srgbClr val="53B7E7"/>
                    </a:gs>
                  </a:gsLst>
                  <a:lin ang="5400000" scaled="0"/>
                </a:gradFill>
                <a:ln w="12700" cap="flat">
                  <a:noFill/>
                  <a:miter lim="400000"/>
                </a:ln>
                <a:effectLst>
                  <a:outerShdw blurRad="76200" dist="38100" dir="5400000" rotWithShape="0">
                    <a:srgbClr val="000000">
                      <a:alpha val="35000"/>
                    </a:srgbClr>
                  </a:outerShdw>
                </a:effectLst>
              </p:spPr>
              <p:txBody>
                <a:bodyPr wrap="square" lIns="45718" tIns="45718" rIns="45718" bIns="45718" numCol="1" anchor="ctr">
                  <a:noAutofit/>
                </a:bodyPr>
                <a:lstStyle/>
                <a:p>
                  <a:pPr>
                    <a:defRPr sz="15200" b="1">
                      <a:latin typeface="Helvetica"/>
                      <a:ea typeface="Helvetica"/>
                      <a:cs typeface="Helvetica"/>
                      <a:sym typeface="Helvetica"/>
                    </a:defRPr>
                  </a:pPr>
                  <a:endParaRPr sz="12700">
                    <a:latin typeface="+mj-lt"/>
                  </a:endParaRPr>
                </a:p>
              </p:txBody>
            </p:sp>
            <p:pic>
              <p:nvPicPr>
                <p:cNvPr id="277" name="flood (1).png"/>
                <p:cNvPicPr>
                  <a:picLocks noChangeAspect="1"/>
                </p:cNvPicPr>
                <p:nvPr/>
              </p:nvPicPr>
              <p:blipFill>
                <a:blip r:embed="rId6"/>
                <a:srcRect/>
                <a:stretch>
                  <a:fillRect/>
                </a:stretch>
              </p:blipFill>
              <p:spPr>
                <a:xfrm>
                  <a:off x="153758" y="153758"/>
                  <a:ext cx="708245" cy="708246"/>
                </a:xfrm>
                <a:prstGeom prst="rect">
                  <a:avLst/>
                </a:prstGeom>
                <a:ln w="12700" cap="flat">
                  <a:noFill/>
                  <a:miter lim="400000"/>
                </a:ln>
                <a:effectLst/>
              </p:spPr>
            </p:pic>
          </p:grpSp>
          <p:sp>
            <p:nvSpPr>
              <p:cNvPr id="279" name="Shape 279"/>
              <p:cNvSpPr/>
              <p:nvPr/>
            </p:nvSpPr>
            <p:spPr>
              <a:xfrm>
                <a:off x="4166044" y="262415"/>
                <a:ext cx="2259077" cy="66897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8" tIns="45718" rIns="45718" bIns="45718" numCol="1" anchor="t">
                <a:noAutofit/>
              </a:bodyPr>
              <a:lstStyle>
                <a:lvl1pPr algn="l" defTabSz="1828800">
                  <a:defRPr sz="2800">
                    <a:solidFill>
                      <a:srgbClr val="09257F"/>
                    </a:solidFill>
                    <a:latin typeface="ECSquareSansPro-Regular"/>
                    <a:ea typeface="ECSquareSansPro-Regular"/>
                    <a:cs typeface="ECSquareSansPro-Regular"/>
                    <a:sym typeface="ECSquareSansPro-Regular"/>
                  </a:defRPr>
                </a:lvl1pPr>
              </a:lstStyle>
              <a:p>
                <a:r>
                  <a:rPr sz="1200" dirty="0">
                    <a:latin typeface="+mj-lt"/>
                  </a:rPr>
                  <a:t>Earthquake</a:t>
                </a:r>
              </a:p>
            </p:txBody>
          </p:sp>
          <p:grpSp>
            <p:nvGrpSpPr>
              <p:cNvPr id="282" name="Group 282"/>
              <p:cNvGrpSpPr/>
              <p:nvPr/>
            </p:nvGrpSpPr>
            <p:grpSpPr>
              <a:xfrm>
                <a:off x="3040698" y="92157"/>
                <a:ext cx="1009489" cy="1009490"/>
                <a:chOff x="0" y="0"/>
                <a:chExt cx="1009488" cy="1009488"/>
              </a:xfrm>
            </p:grpSpPr>
            <p:sp>
              <p:nvSpPr>
                <p:cNvPr id="280" name="Shape 280"/>
                <p:cNvSpPr/>
                <p:nvPr/>
              </p:nvSpPr>
              <p:spPr>
                <a:xfrm>
                  <a:off x="0" y="0"/>
                  <a:ext cx="1009489" cy="1009489"/>
                </a:xfrm>
                <a:prstGeom prst="ellipse">
                  <a:avLst/>
                </a:prstGeom>
                <a:gradFill flip="none" rotWithShape="1">
                  <a:gsLst>
                    <a:gs pos="0">
                      <a:srgbClr val="6FCBD4"/>
                    </a:gs>
                    <a:gs pos="100000">
                      <a:srgbClr val="53B7E7"/>
                    </a:gs>
                  </a:gsLst>
                  <a:lin ang="5400000" scaled="0"/>
                </a:gradFill>
                <a:ln w="12700" cap="flat">
                  <a:noFill/>
                  <a:miter lim="400000"/>
                </a:ln>
                <a:effectLst>
                  <a:outerShdw blurRad="76200" dist="38100" dir="5400000" rotWithShape="0">
                    <a:srgbClr val="000000">
                      <a:alpha val="35000"/>
                    </a:srgbClr>
                  </a:outerShdw>
                </a:effectLst>
              </p:spPr>
              <p:txBody>
                <a:bodyPr wrap="square" lIns="45718" tIns="45718" rIns="45718" bIns="45718" numCol="1" anchor="ctr">
                  <a:noAutofit/>
                </a:bodyPr>
                <a:lstStyle/>
                <a:p>
                  <a:pPr>
                    <a:defRPr sz="15200" b="1">
                      <a:latin typeface="Helvetica"/>
                      <a:ea typeface="Helvetica"/>
                      <a:cs typeface="Helvetica"/>
                      <a:sym typeface="Helvetica"/>
                    </a:defRPr>
                  </a:pPr>
                  <a:endParaRPr sz="12700">
                    <a:latin typeface="+mj-lt"/>
                  </a:endParaRPr>
                </a:p>
              </p:txBody>
            </p:sp>
            <p:pic>
              <p:nvPicPr>
                <p:cNvPr id="281" name="location (2).png"/>
                <p:cNvPicPr>
                  <a:picLocks noChangeAspect="1"/>
                </p:cNvPicPr>
                <p:nvPr/>
              </p:nvPicPr>
              <p:blipFill>
                <a:blip r:embed="rId11"/>
                <a:srcRect/>
                <a:stretch>
                  <a:fillRect/>
                </a:stretch>
              </p:blipFill>
              <p:spPr>
                <a:xfrm>
                  <a:off x="132460" y="90613"/>
                  <a:ext cx="744300" cy="744299"/>
                </a:xfrm>
                <a:prstGeom prst="rect">
                  <a:avLst/>
                </a:prstGeom>
                <a:ln w="12700" cap="flat">
                  <a:noFill/>
                  <a:miter lim="400000"/>
                </a:ln>
                <a:effectLst/>
              </p:spPr>
            </p:pic>
          </p:grpSp>
          <p:sp>
            <p:nvSpPr>
              <p:cNvPr id="283" name="Shape 283"/>
              <p:cNvSpPr/>
              <p:nvPr/>
            </p:nvSpPr>
            <p:spPr>
              <a:xfrm>
                <a:off x="8079861" y="0"/>
                <a:ext cx="1692244" cy="119380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8" tIns="45718" rIns="45718" bIns="45718" numCol="1" anchor="t">
                <a:noAutofit/>
              </a:bodyPr>
              <a:lstStyle/>
              <a:p>
                <a:pPr>
                  <a:defRPr sz="2800">
                    <a:solidFill>
                      <a:srgbClr val="09257F"/>
                    </a:solidFill>
                    <a:latin typeface="ECSquareSansPro-Regular"/>
                    <a:ea typeface="ECSquareSansPro-Regular"/>
                    <a:cs typeface="ECSquareSansPro-Regular"/>
                    <a:sym typeface="ECSquareSansPro-Regular"/>
                  </a:defRPr>
                </a:pPr>
                <a:r>
                  <a:rPr sz="1200" dirty="0">
                    <a:latin typeface="+mj-lt"/>
                  </a:rPr>
                  <a:t>Marine </a:t>
                </a:r>
                <a:br>
                  <a:rPr sz="1200" dirty="0">
                    <a:latin typeface="+mj-lt"/>
                  </a:rPr>
                </a:br>
                <a:r>
                  <a:rPr sz="1200" dirty="0">
                    <a:latin typeface="+mj-lt"/>
                  </a:rPr>
                  <a:t>pollution</a:t>
                </a:r>
              </a:p>
            </p:txBody>
          </p:sp>
          <p:grpSp>
            <p:nvGrpSpPr>
              <p:cNvPr id="286" name="Group 286"/>
              <p:cNvGrpSpPr/>
              <p:nvPr/>
            </p:nvGrpSpPr>
            <p:grpSpPr>
              <a:xfrm>
                <a:off x="6918819" y="88902"/>
                <a:ext cx="1016001" cy="1016001"/>
                <a:chOff x="0" y="0"/>
                <a:chExt cx="1016000" cy="1015999"/>
              </a:xfrm>
            </p:grpSpPr>
            <p:sp>
              <p:nvSpPr>
                <p:cNvPr id="284" name="Shape 284"/>
                <p:cNvSpPr/>
                <p:nvPr/>
              </p:nvSpPr>
              <p:spPr>
                <a:xfrm>
                  <a:off x="0" y="0"/>
                  <a:ext cx="1016000" cy="1016000"/>
                </a:xfrm>
                <a:prstGeom prst="ellipse">
                  <a:avLst/>
                </a:prstGeom>
                <a:gradFill flip="none" rotWithShape="1">
                  <a:gsLst>
                    <a:gs pos="0">
                      <a:srgbClr val="6FCBD4"/>
                    </a:gs>
                    <a:gs pos="100000">
                      <a:srgbClr val="53B7E7"/>
                    </a:gs>
                  </a:gsLst>
                  <a:lin ang="5400000" scaled="0"/>
                </a:gradFill>
                <a:ln w="12700" cap="flat">
                  <a:noFill/>
                  <a:miter lim="400000"/>
                </a:ln>
                <a:effectLst>
                  <a:outerShdw blurRad="76200" dist="38100" dir="5400000" rotWithShape="0">
                    <a:srgbClr val="000000">
                      <a:alpha val="35000"/>
                    </a:srgbClr>
                  </a:outerShdw>
                </a:effectLst>
              </p:spPr>
              <p:txBody>
                <a:bodyPr wrap="square" lIns="45718" tIns="45718" rIns="45718" bIns="45718" numCol="1" anchor="ctr">
                  <a:noAutofit/>
                </a:bodyPr>
                <a:lstStyle/>
                <a:p>
                  <a:pPr>
                    <a:defRPr sz="15200" b="1">
                      <a:latin typeface="Helvetica"/>
                      <a:ea typeface="Helvetica"/>
                      <a:cs typeface="Helvetica"/>
                      <a:sym typeface="Helvetica"/>
                    </a:defRPr>
                  </a:pPr>
                  <a:endParaRPr sz="12700">
                    <a:latin typeface="+mj-lt"/>
                  </a:endParaRPr>
                </a:p>
              </p:txBody>
            </p:sp>
            <p:pic>
              <p:nvPicPr>
                <p:cNvPr id="285" name="fish.png"/>
                <p:cNvPicPr>
                  <a:picLocks noChangeAspect="1"/>
                </p:cNvPicPr>
                <p:nvPr/>
              </p:nvPicPr>
              <p:blipFill>
                <a:blip r:embed="rId16"/>
                <a:srcRect/>
                <a:stretch>
                  <a:fillRect/>
                </a:stretch>
              </p:blipFill>
              <p:spPr>
                <a:xfrm>
                  <a:off x="133314" y="193413"/>
                  <a:ext cx="667360" cy="667359"/>
                </a:xfrm>
                <a:prstGeom prst="rect">
                  <a:avLst/>
                </a:prstGeom>
                <a:ln w="12700" cap="flat">
                  <a:noFill/>
                  <a:miter lim="400000"/>
                </a:ln>
                <a:effectLst/>
              </p:spPr>
            </p:pic>
          </p:grpSp>
        </p:grpSp>
      </p:grpSp>
      <p:grpSp>
        <p:nvGrpSpPr>
          <p:cNvPr id="292" name="Group 292"/>
          <p:cNvGrpSpPr/>
          <p:nvPr/>
        </p:nvGrpSpPr>
        <p:grpSpPr>
          <a:xfrm>
            <a:off x="263025" y="218667"/>
            <a:ext cx="3797201" cy="868114"/>
            <a:chOff x="-1" y="143017"/>
            <a:chExt cx="8128210" cy="2007225"/>
          </a:xfrm>
        </p:grpSpPr>
        <p:sp>
          <p:nvSpPr>
            <p:cNvPr id="289" name="Shape 289"/>
            <p:cNvSpPr/>
            <p:nvPr/>
          </p:nvSpPr>
          <p:spPr>
            <a:xfrm>
              <a:off x="-1" y="143017"/>
              <a:ext cx="8128210" cy="2007225"/>
            </a:xfrm>
            <a:prstGeom prst="roundRect">
              <a:avLst>
                <a:gd name="adj" fmla="val 42406"/>
              </a:avLst>
            </a:prstGeom>
            <a:solidFill>
              <a:srgbClr val="FFFFFF"/>
            </a:solidFill>
            <a:ln w="50800" cap="flat">
              <a:solidFill>
                <a:srgbClr val="09257F"/>
              </a:solidFill>
              <a:prstDash val="solid"/>
              <a:round/>
            </a:ln>
            <a:effectLst>
              <a:outerShdw blurRad="76200" dist="38100" dir="5400000" rotWithShape="0">
                <a:srgbClr val="000000">
                  <a:alpha val="35000"/>
                </a:srgbClr>
              </a:outerShdw>
            </a:effectLst>
          </p:spPr>
          <p:txBody>
            <a:bodyPr wrap="square" lIns="45718" tIns="45718" rIns="45718" bIns="45718" numCol="1" anchor="ctr">
              <a:noAutofit/>
            </a:bodyPr>
            <a:lstStyle/>
            <a:p>
              <a:pPr lvl="8">
                <a:defRPr sz="15200" b="1">
                  <a:latin typeface="Helvetica"/>
                  <a:ea typeface="Helvetica"/>
                  <a:cs typeface="Helvetica"/>
                  <a:sym typeface="Helvetica"/>
                </a:defRPr>
              </a:pPr>
              <a:endParaRPr sz="10600">
                <a:latin typeface="+mj-lt"/>
              </a:endParaRPr>
            </a:p>
          </p:txBody>
        </p:sp>
        <p:sp>
          <p:nvSpPr>
            <p:cNvPr id="290" name="Shape 290"/>
            <p:cNvSpPr/>
            <p:nvPr/>
          </p:nvSpPr>
          <p:spPr>
            <a:xfrm>
              <a:off x="1712505" y="471634"/>
              <a:ext cx="6070144" cy="133074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8" tIns="45718" rIns="45718" bIns="45718" numCol="1" anchor="t">
              <a:spAutoFit/>
            </a:bodyPr>
            <a:lstStyle/>
            <a:p>
              <a:pPr>
                <a:lnSpc>
                  <a:spcPct val="80000"/>
                </a:lnSpc>
                <a:spcBef>
                  <a:spcPts val="600"/>
                </a:spcBef>
                <a:tabLst>
                  <a:tab pos="266700" algn="l"/>
                  <a:tab pos="622300" algn="l"/>
                </a:tabLst>
                <a:defRPr sz="4400">
                  <a:solidFill>
                    <a:srgbClr val="09257F"/>
                  </a:solidFill>
                  <a:latin typeface="ECSquareSansPro-Bold"/>
                  <a:ea typeface="ECSquareSansPro-Bold"/>
                  <a:cs typeface="ECSquareSansPro-Bold"/>
                  <a:sym typeface="ECSquareSansPro-Bold"/>
                </a:defRPr>
              </a:pPr>
              <a:r>
                <a:rPr sz="1800" b="1">
                  <a:solidFill>
                    <a:srgbClr val="09257F"/>
                  </a:solidFill>
                  <a:latin typeface="+mj-lt"/>
                </a:rPr>
                <a:t>activations</a:t>
              </a:r>
              <a:r>
                <a:rPr sz="1800" b="1">
                  <a:latin typeface="+mj-lt"/>
                </a:rPr>
                <a:t> in 2023</a:t>
              </a:r>
              <a:endParaRPr sz="1600" b="1">
                <a:latin typeface="+mj-lt"/>
              </a:endParaRPr>
            </a:p>
            <a:p>
              <a:pPr>
                <a:spcBef>
                  <a:spcPts val="600"/>
                </a:spcBef>
                <a:tabLst>
                  <a:tab pos="266700" algn="l"/>
                  <a:tab pos="622300" algn="l"/>
                </a:tabLst>
                <a:defRPr sz="2800">
                  <a:solidFill>
                    <a:srgbClr val="09257F"/>
                  </a:solidFill>
                  <a:latin typeface="ECSquareSansPro-Regular"/>
                  <a:ea typeface="ECSquareSansPro-Regular"/>
                  <a:cs typeface="ECSquareSansPro-Regular"/>
                  <a:sym typeface="ECSquareSansPro-Regular"/>
                </a:defRPr>
              </a:pPr>
              <a:r>
                <a:rPr sz="1100">
                  <a:latin typeface="+mj-lt"/>
                </a:rPr>
                <a:t>50 requests for assistance from Ukraine</a:t>
              </a:r>
            </a:p>
          </p:txBody>
        </p:sp>
        <p:sp>
          <p:nvSpPr>
            <p:cNvPr id="291" name="Shape 291"/>
            <p:cNvSpPr/>
            <p:nvPr/>
          </p:nvSpPr>
          <p:spPr>
            <a:xfrm>
              <a:off x="277835" y="519891"/>
              <a:ext cx="1219201" cy="1219201"/>
            </a:xfrm>
            <a:prstGeom prst="ellipse">
              <a:avLst/>
            </a:prstGeom>
            <a:solidFill>
              <a:srgbClr val="09257F"/>
            </a:solidFill>
            <a:ln w="12700" cap="flat">
              <a:solidFill>
                <a:srgbClr val="09257F"/>
              </a:solidFill>
              <a:miter lim="400000"/>
            </a:ln>
            <a:effectLst>
              <a:outerShdw blurRad="76200" dist="38100" dir="5400000" rotWithShape="0">
                <a:srgbClr val="000000">
                  <a:alpha val="35000"/>
                </a:srgbClr>
              </a:outerShdw>
            </a:effectLst>
            <a:extLst>
              <a:ext uri="{C572A759-6A51-4108-AA02-DFA0A04FC94B}">
                <ma14:wrappingTextBoxFlag xmlns:ma14="http://schemas.microsoft.com/office/mac/drawingml/2011/main" xmlns="" val="1"/>
              </a:ext>
            </a:extLst>
          </p:spPr>
          <p:txBody>
            <a:bodyPr wrap="square" lIns="45718" tIns="45718" rIns="45718" bIns="45718" numCol="1" anchor="ctr">
              <a:noAutofit/>
            </a:bodyPr>
            <a:lstStyle>
              <a:lvl1pPr defTabSz="1828800">
                <a:defRPr sz="4400">
                  <a:solidFill>
                    <a:srgbClr val="FFFFFF"/>
                  </a:solidFill>
                  <a:latin typeface="ECSquareSansPro-Bold"/>
                  <a:ea typeface="ECSquareSansPro-Bold"/>
                  <a:cs typeface="ECSquareSansPro-Bold"/>
                  <a:sym typeface="ECSquareSansPro-Bold"/>
                </a:defRPr>
              </a:lvl1pPr>
            </a:lstStyle>
            <a:p>
              <a:r>
                <a:rPr sz="2000" b="1">
                  <a:latin typeface="+mj-lt"/>
                </a:rPr>
                <a:t>66</a:t>
              </a:r>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11"/>
        <p:cNvGrpSpPr/>
        <p:nvPr/>
      </p:nvGrpSpPr>
      <p:grpSpPr>
        <a:xfrm>
          <a:off x="0" y="0"/>
          <a:ext cx="0" cy="0"/>
          <a:chOff x="0" y="0"/>
          <a:chExt cx="0" cy="0"/>
        </a:xfrm>
      </p:grpSpPr>
      <p:sp>
        <p:nvSpPr>
          <p:cNvPr id="312" name="Google Shape;312;p10"/>
          <p:cNvSpPr txBox="1">
            <a:spLocks noGrp="1"/>
          </p:cNvSpPr>
          <p:nvPr>
            <p:ph type="sldNum" idx="12"/>
          </p:nvPr>
        </p:nvSpPr>
        <p:spPr>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GB">
                <a:latin typeface="+mj-lt"/>
              </a:rPr>
              <a:t>7</a:t>
            </a:fld>
            <a:endParaRPr>
              <a:latin typeface="+mj-lt"/>
            </a:endParaRPr>
          </a:p>
        </p:txBody>
      </p:sp>
      <p:sp>
        <p:nvSpPr>
          <p:cNvPr id="2" name="Shape 163">
            <a:extLst>
              <a:ext uri="{FF2B5EF4-FFF2-40B4-BE49-F238E27FC236}">
                <a16:creationId xmlns:a16="http://schemas.microsoft.com/office/drawing/2014/main" id="{5F6AB763-4EF2-082A-D112-684D9197EEE5}"/>
              </a:ext>
            </a:extLst>
          </p:cNvPr>
          <p:cNvSpPr>
            <a:spLocks noGrp="1"/>
          </p:cNvSpPr>
          <p:nvPr>
            <p:ph type="title"/>
          </p:nvPr>
        </p:nvSpPr>
        <p:spPr>
          <a:xfrm>
            <a:off x="941292" y="112290"/>
            <a:ext cx="10515600" cy="1200325"/>
          </a:xfrm>
          <a:prstGeom prst="rect">
            <a:avLst/>
          </a:prstGeom>
          <a:ln w="12700">
            <a:miter lim="400000"/>
          </a:ln>
          <a:extLst>
            <a:ext uri="{C572A759-6A51-4108-AA02-DFA0A04FC94B}">
              <ma14:wrappingTextBoxFlag xmlns="" xmlns:ma14="http://schemas.microsoft.com/office/mac/drawingml/2011/main" val="1"/>
            </a:ext>
          </a:extLst>
        </p:spPr>
        <p:txBody>
          <a:bodyPr wrap="square" lIns="45718" tIns="45718" rIns="45718" bIns="45718" anchor="ctr">
            <a:spAutoFit/>
          </a:bodyPr>
          <a:lstStyle>
            <a:lvl1pPr indent="-355600">
              <a:defRPr sz="3200" b="0">
                <a:solidFill>
                  <a:srgbClr val="09257F"/>
                </a:solidFill>
                <a:latin typeface="ECSquareSansPro-Bold"/>
                <a:ea typeface="ECSquareSansPro-Bold"/>
                <a:cs typeface="ECSquareSansPro-Bold"/>
                <a:sym typeface="ECSquareSansPro-Bold"/>
              </a:defRPr>
            </a:lvl1pPr>
          </a:lstStyle>
          <a:p>
            <a:r>
              <a:rPr lang="fr-BE" sz="4000">
                <a:latin typeface="+mj-lt"/>
              </a:rPr>
              <a:t>Early Warning Systems in the EU &amp; the UN Early Warnings for All initiative</a:t>
            </a:r>
            <a:endParaRPr sz="4000">
              <a:latin typeface="+mj-lt"/>
            </a:endParaRPr>
          </a:p>
        </p:txBody>
      </p:sp>
      <p:sp>
        <p:nvSpPr>
          <p:cNvPr id="314" name="Google Shape;314;p10"/>
          <p:cNvSpPr txBox="1">
            <a:spLocks noGrp="1"/>
          </p:cNvSpPr>
          <p:nvPr>
            <p:ph type="body" idx="1"/>
          </p:nvPr>
        </p:nvSpPr>
        <p:spPr>
          <a:xfrm>
            <a:off x="819371" y="1567817"/>
            <a:ext cx="9140033" cy="3253413"/>
          </a:xfrm>
          <a:prstGeom prst="rect">
            <a:avLst/>
          </a:prstGeom>
          <a:noFill/>
          <a:ln>
            <a:noFill/>
          </a:ln>
        </p:spPr>
        <p:txBody>
          <a:bodyPr spcFirstLastPara="1" wrap="square" lIns="91425" tIns="45700" rIns="91425" bIns="45700" anchor="b" anchorCtr="0">
            <a:noAutofit/>
          </a:bodyPr>
          <a:lstStyle/>
          <a:p>
            <a:pPr marL="0" indent="0" algn="just">
              <a:buSzPts val="2800"/>
              <a:buNone/>
            </a:pPr>
            <a:r>
              <a:rPr lang="fr-BE" sz="1800" b="1">
                <a:solidFill>
                  <a:schemeClr val="tx1"/>
                </a:solidFill>
                <a:latin typeface="+mj-lt"/>
              </a:rPr>
              <a:t>What is the link between the EU, the UCPM and early warning systems? </a:t>
            </a:r>
            <a:endParaRPr lang="en-GB" sz="1800" b="1" kern="0">
              <a:solidFill>
                <a:schemeClr val="tx1"/>
              </a:solidFill>
              <a:effectLst/>
              <a:latin typeface="+mj-lt"/>
              <a:ea typeface="Times New Roman" panose="02020603050405020304" pitchFamily="18" charset="0"/>
            </a:endParaRPr>
          </a:p>
          <a:p>
            <a:pPr marL="800100" lvl="1" indent="-342900" algn="just">
              <a:buSzPts val="2800"/>
              <a:buFont typeface="+mj-lt"/>
              <a:buAutoNum type="arabicPeriod"/>
            </a:pPr>
            <a:r>
              <a:rPr lang="en-GB" sz="1600" kern="0">
                <a:solidFill>
                  <a:schemeClr val="tx1"/>
                </a:solidFill>
                <a:effectLst/>
                <a:latin typeface="+mj-lt"/>
                <a:ea typeface="Times New Roman" panose="02020603050405020304" pitchFamily="18" charset="0"/>
              </a:rPr>
              <a:t>The Commission within the UCPM legislative framework </a:t>
            </a:r>
            <a:r>
              <a:rPr lang="en-GB" sz="1600" b="1" kern="0">
                <a:solidFill>
                  <a:schemeClr val="tx1"/>
                </a:solidFill>
                <a:effectLst/>
                <a:latin typeface="+mj-lt"/>
                <a:ea typeface="Times New Roman" panose="02020603050405020304" pitchFamily="18" charset="0"/>
              </a:rPr>
              <a:t>has the mandate </a:t>
            </a:r>
            <a:r>
              <a:rPr lang="en-GB" sz="1600" kern="0">
                <a:solidFill>
                  <a:schemeClr val="tx1"/>
                </a:solidFill>
                <a:effectLst/>
                <a:latin typeface="+mj-lt"/>
                <a:ea typeface="Times New Roman" panose="02020603050405020304" pitchFamily="18" charset="0"/>
              </a:rPr>
              <a:t>to support and strengthen Member States efforts to develop and integrate their early warning systems. </a:t>
            </a:r>
          </a:p>
          <a:p>
            <a:pPr marL="800100" lvl="1" indent="-342900" algn="just">
              <a:buSzPts val="2800"/>
              <a:buFont typeface="+mj-lt"/>
              <a:buAutoNum type="arabicPeriod"/>
            </a:pPr>
            <a:r>
              <a:rPr lang="fr-BE" sz="1600">
                <a:solidFill>
                  <a:schemeClr val="tx1"/>
                </a:solidFill>
                <a:latin typeface="+mj-lt"/>
              </a:rPr>
              <a:t>Early warning systems are a priority for the EU resilience under</a:t>
            </a:r>
            <a:r>
              <a:rPr lang="fr-BE" sz="1600" b="1">
                <a:solidFill>
                  <a:schemeClr val="tx1"/>
                </a:solidFill>
                <a:latin typeface="+mj-lt"/>
              </a:rPr>
              <a:t> the Disaster Resilience Goals (#3).</a:t>
            </a:r>
          </a:p>
          <a:p>
            <a:pPr marL="0" indent="0" algn="just">
              <a:buSzPts val="2800"/>
              <a:buNone/>
            </a:pPr>
            <a:endParaRPr lang="fr-BE" sz="1800">
              <a:solidFill>
                <a:schemeClr val="tx1"/>
              </a:solidFill>
              <a:latin typeface="+mj-lt"/>
            </a:endParaRPr>
          </a:p>
          <a:p>
            <a:pPr marL="76200" indent="0" algn="just">
              <a:buNone/>
            </a:pPr>
            <a:r>
              <a:rPr lang="en-US" sz="1800" b="1">
                <a:solidFill>
                  <a:schemeClr val="tx1"/>
                </a:solidFill>
                <a:latin typeface="+mj-lt"/>
              </a:rPr>
              <a:t>DG ECHO has been contributing technically and financially to the development of various tools and services to complement MS/PS EWS. </a:t>
            </a:r>
            <a:r>
              <a:rPr lang="en-US" sz="1800">
                <a:solidFill>
                  <a:schemeClr val="tx1"/>
                </a:solidFill>
                <a:latin typeface="+mj-lt"/>
              </a:rPr>
              <a:t>The following can be considered as contribution to the UN EW4All initiative.</a:t>
            </a:r>
            <a:endParaRPr lang="en-US" sz="2000">
              <a:solidFill>
                <a:srgbClr val="09257F"/>
              </a:solidFill>
              <a:latin typeface="+mj-lt"/>
            </a:endParaRPr>
          </a:p>
        </p:txBody>
      </p:sp>
      <p:pic>
        <p:nvPicPr>
          <p:cNvPr id="7" name="Content Placeholder 3">
            <a:extLst>
              <a:ext uri="{FF2B5EF4-FFF2-40B4-BE49-F238E27FC236}">
                <a16:creationId xmlns:a16="http://schemas.microsoft.com/office/drawing/2014/main" id="{77834721-CAF8-FD1E-03DD-4239945A0E68}"/>
              </a:ext>
            </a:extLst>
          </p:cNvPr>
          <p:cNvPicPr>
            <a:picLocks noChangeAspect="1"/>
          </p:cNvPicPr>
          <p:nvPr/>
        </p:nvPicPr>
        <p:blipFill rotWithShape="1">
          <a:blip r:embed="rId3"/>
          <a:srcRect l="39457" t="296" r="40208"/>
          <a:stretch/>
        </p:blipFill>
        <p:spPr>
          <a:xfrm>
            <a:off x="10081325" y="1005650"/>
            <a:ext cx="1922929" cy="4904511"/>
          </a:xfrm>
          <a:prstGeom prst="rect">
            <a:avLst/>
          </a:prstGeom>
        </p:spPr>
      </p:pic>
      <p:sp>
        <p:nvSpPr>
          <p:cNvPr id="4" name="TextBox 3">
            <a:extLst>
              <a:ext uri="{FF2B5EF4-FFF2-40B4-BE49-F238E27FC236}">
                <a16:creationId xmlns:a16="http://schemas.microsoft.com/office/drawing/2014/main" id="{19D29248-6C1A-6E36-CE3B-1A614452439C}"/>
              </a:ext>
            </a:extLst>
          </p:cNvPr>
          <p:cNvSpPr txBox="1"/>
          <p:nvPr/>
        </p:nvSpPr>
        <p:spPr>
          <a:xfrm>
            <a:off x="2955585" y="5463885"/>
            <a:ext cx="6140748" cy="892552"/>
          </a:xfrm>
          <a:prstGeom prst="rect">
            <a:avLst/>
          </a:prstGeom>
          <a:noFill/>
        </p:spPr>
        <p:txBody>
          <a:bodyPr wrap="square">
            <a:spAutoFit/>
          </a:bodyPr>
          <a:lstStyle/>
          <a:p>
            <a:pPr marL="0" indent="0" algn="just">
              <a:buSzPts val="2800"/>
              <a:buNone/>
            </a:pPr>
            <a:r>
              <a:rPr lang="fr-BE" sz="2000">
                <a:solidFill>
                  <a:schemeClr val="tx1"/>
                </a:solidFill>
                <a:latin typeface="+mj-lt"/>
              </a:rPr>
              <a:t>Launched by the UN, aiming to protect every person on earth with early warning systems </a:t>
            </a:r>
            <a:r>
              <a:rPr lang="fr-BE" sz="3200" b="1">
                <a:solidFill>
                  <a:schemeClr val="bg2"/>
                </a:solidFill>
                <a:latin typeface="+mj-lt"/>
              </a:rPr>
              <a:t>by 2027</a:t>
            </a:r>
            <a:r>
              <a:rPr lang="fr-BE" sz="2800" b="1">
                <a:solidFill>
                  <a:schemeClr val="bg2"/>
                </a:solidFill>
                <a:latin typeface="+mj-lt"/>
              </a:rPr>
              <a:t>. </a:t>
            </a:r>
            <a:endParaRPr lang="fr-BE" sz="2000" b="1">
              <a:solidFill>
                <a:schemeClr val="tx1"/>
              </a:solidFill>
              <a:latin typeface="+mj-lt"/>
            </a:endParaRPr>
          </a:p>
        </p:txBody>
      </p:sp>
      <p:pic>
        <p:nvPicPr>
          <p:cNvPr id="6" name="Graphic 5" descr="Bullseye with solid fill">
            <a:extLst>
              <a:ext uri="{FF2B5EF4-FFF2-40B4-BE49-F238E27FC236}">
                <a16:creationId xmlns:a16="http://schemas.microsoft.com/office/drawing/2014/main" id="{A5F31858-2086-B8B7-585B-8FDAA2EA8F8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605604" y="5145621"/>
            <a:ext cx="1529080" cy="1529080"/>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itle 29">
            <a:extLst>
              <a:ext uri="{FF2B5EF4-FFF2-40B4-BE49-F238E27FC236}">
                <a16:creationId xmlns:a16="http://schemas.microsoft.com/office/drawing/2014/main" id="{56590DC1-A3DB-3F53-00E2-F31711503B0E}"/>
              </a:ext>
            </a:extLst>
          </p:cNvPr>
          <p:cNvSpPr>
            <a:spLocks noGrp="1"/>
          </p:cNvSpPr>
          <p:nvPr>
            <p:ph type="title"/>
          </p:nvPr>
        </p:nvSpPr>
        <p:spPr>
          <a:xfrm>
            <a:off x="942353" y="172496"/>
            <a:ext cx="10515600" cy="782357"/>
          </a:xfrm>
        </p:spPr>
        <p:txBody>
          <a:bodyPr/>
          <a:lstStyle/>
          <a:p>
            <a:r>
              <a:rPr lang="en-US" sz="4400">
                <a:solidFill>
                  <a:srgbClr val="09257F"/>
                </a:solidFill>
                <a:latin typeface="+mj-lt"/>
              </a:rPr>
              <a:t>Examples of contributions to EW4All</a:t>
            </a:r>
            <a:endParaRPr lang="en-IE" sz="4400">
              <a:solidFill>
                <a:srgbClr val="09257F"/>
              </a:solidFill>
              <a:latin typeface="+mj-lt"/>
            </a:endParaRPr>
          </a:p>
        </p:txBody>
      </p:sp>
      <p:pic>
        <p:nvPicPr>
          <p:cNvPr id="6" name="Picture 5">
            <a:extLst>
              <a:ext uri="{FF2B5EF4-FFF2-40B4-BE49-F238E27FC236}">
                <a16:creationId xmlns:a16="http://schemas.microsoft.com/office/drawing/2014/main" id="{4139D081-DFC6-15F7-B6AF-108A54075880}"/>
              </a:ext>
            </a:extLst>
          </p:cNvPr>
          <p:cNvPicPr>
            <a:picLocks noChangeAspect="1"/>
          </p:cNvPicPr>
          <p:nvPr/>
        </p:nvPicPr>
        <p:blipFill>
          <a:blip r:embed="rId3"/>
          <a:stretch>
            <a:fillRect/>
          </a:stretch>
        </p:blipFill>
        <p:spPr>
          <a:xfrm>
            <a:off x="2734306" y="1760392"/>
            <a:ext cx="3439031" cy="3278038"/>
          </a:xfrm>
          <a:prstGeom prst="rect">
            <a:avLst/>
          </a:prstGeom>
        </p:spPr>
      </p:pic>
      <p:sp>
        <p:nvSpPr>
          <p:cNvPr id="7" name="Rectangle: Rounded Corners 6">
            <a:extLst>
              <a:ext uri="{FF2B5EF4-FFF2-40B4-BE49-F238E27FC236}">
                <a16:creationId xmlns:a16="http://schemas.microsoft.com/office/drawing/2014/main" id="{563B51C2-05D8-2652-45AA-F82EBC2B807B}"/>
              </a:ext>
            </a:extLst>
          </p:cNvPr>
          <p:cNvSpPr/>
          <p:nvPr/>
        </p:nvSpPr>
        <p:spPr>
          <a:xfrm>
            <a:off x="0" y="1713635"/>
            <a:ext cx="3213477" cy="400082"/>
          </a:xfrm>
          <a:prstGeom prst="roundRect">
            <a:avLst>
              <a:gd name="adj" fmla="val 21709"/>
            </a:avLst>
          </a:prstGeom>
          <a:solidFill>
            <a:srgbClr val="0EB5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BE" sz="1800" b="1" dirty="0" err="1">
                <a:solidFill>
                  <a:schemeClr val="bg1"/>
                </a:solidFill>
                <a:highlight>
                  <a:srgbClr val="0EB5D5"/>
                </a:highlight>
                <a:latin typeface="+mj-lt"/>
              </a:rPr>
              <a:t>Understanding</a:t>
            </a:r>
            <a:r>
              <a:rPr lang="fr-BE" sz="1800" b="1" dirty="0">
                <a:solidFill>
                  <a:schemeClr val="bg1"/>
                </a:solidFill>
                <a:highlight>
                  <a:srgbClr val="0EB5D5"/>
                </a:highlight>
                <a:latin typeface="+mj-lt"/>
              </a:rPr>
              <a:t> </a:t>
            </a:r>
            <a:r>
              <a:rPr lang="fr-BE" sz="1800" b="1" dirty="0" err="1">
                <a:solidFill>
                  <a:schemeClr val="bg1"/>
                </a:solidFill>
                <a:highlight>
                  <a:srgbClr val="0EB5D5"/>
                </a:highlight>
                <a:latin typeface="+mj-lt"/>
              </a:rPr>
              <a:t>risk</a:t>
            </a:r>
            <a:endParaRPr lang="en-IE" sz="1800" b="1" dirty="0">
              <a:solidFill>
                <a:schemeClr val="bg1"/>
              </a:solidFill>
              <a:highlight>
                <a:srgbClr val="0EB5D5"/>
              </a:highlight>
              <a:latin typeface="+mj-lt"/>
            </a:endParaRPr>
          </a:p>
        </p:txBody>
      </p:sp>
      <p:sp>
        <p:nvSpPr>
          <p:cNvPr id="9" name="Rectangle: Rounded Corners 8">
            <a:extLst>
              <a:ext uri="{FF2B5EF4-FFF2-40B4-BE49-F238E27FC236}">
                <a16:creationId xmlns:a16="http://schemas.microsoft.com/office/drawing/2014/main" id="{36341004-FE54-12F3-62ED-5E43D1EF6931}"/>
              </a:ext>
            </a:extLst>
          </p:cNvPr>
          <p:cNvSpPr/>
          <p:nvPr/>
        </p:nvSpPr>
        <p:spPr>
          <a:xfrm>
            <a:off x="5399050" y="4967311"/>
            <a:ext cx="5690531" cy="347557"/>
          </a:xfrm>
          <a:prstGeom prst="roundRect">
            <a:avLst>
              <a:gd name="adj" fmla="val 22513"/>
            </a:avLst>
          </a:prstGeom>
          <a:solidFill>
            <a:srgbClr val="FAA61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BE" sz="1800" b="1" dirty="0">
                <a:solidFill>
                  <a:schemeClr val="bg1"/>
                </a:solidFill>
                <a:highlight>
                  <a:srgbClr val="FAA61B"/>
                </a:highlight>
                <a:latin typeface="+mj-lt"/>
              </a:rPr>
              <a:t>Warning </a:t>
            </a:r>
            <a:r>
              <a:rPr lang="fr-BE" sz="1800" b="1" dirty="0" err="1">
                <a:solidFill>
                  <a:schemeClr val="bg1"/>
                </a:solidFill>
                <a:highlight>
                  <a:srgbClr val="FAA61B"/>
                </a:highlight>
                <a:latin typeface="+mj-lt"/>
              </a:rPr>
              <a:t>dissemination</a:t>
            </a:r>
            <a:r>
              <a:rPr lang="fr-BE" sz="1800" b="1" dirty="0">
                <a:solidFill>
                  <a:schemeClr val="bg1"/>
                </a:solidFill>
                <a:highlight>
                  <a:srgbClr val="FAA61B"/>
                </a:highlight>
                <a:latin typeface="+mj-lt"/>
              </a:rPr>
              <a:t> &amp; communication</a:t>
            </a:r>
            <a:endParaRPr lang="en-IE" sz="1800" b="1" dirty="0">
              <a:solidFill>
                <a:schemeClr val="bg1"/>
              </a:solidFill>
              <a:highlight>
                <a:srgbClr val="FAA61B"/>
              </a:highlight>
              <a:latin typeface="+mj-lt"/>
            </a:endParaRPr>
          </a:p>
        </p:txBody>
      </p:sp>
      <p:sp>
        <p:nvSpPr>
          <p:cNvPr id="8" name="Rectangle: Rounded Corners 7">
            <a:extLst>
              <a:ext uri="{FF2B5EF4-FFF2-40B4-BE49-F238E27FC236}">
                <a16:creationId xmlns:a16="http://schemas.microsoft.com/office/drawing/2014/main" id="{0AD860C1-B80D-1537-E18B-EA53046A3474}"/>
              </a:ext>
            </a:extLst>
          </p:cNvPr>
          <p:cNvSpPr/>
          <p:nvPr/>
        </p:nvSpPr>
        <p:spPr>
          <a:xfrm>
            <a:off x="4911362" y="1424517"/>
            <a:ext cx="7107661" cy="395054"/>
          </a:xfrm>
          <a:prstGeom prst="roundRect">
            <a:avLst/>
          </a:prstGeom>
          <a:solidFill>
            <a:srgbClr val="105CA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800" b="1" dirty="0">
                <a:solidFill>
                  <a:schemeClr val="bg1"/>
                </a:solidFill>
                <a:highlight>
                  <a:srgbClr val="105CAA"/>
                </a:highlight>
                <a:latin typeface="+mj-lt"/>
              </a:rPr>
              <a:t>Monitoring &amp; forecasting of hazards</a:t>
            </a:r>
            <a:endParaRPr lang="en-IE" sz="1800" b="1" dirty="0">
              <a:solidFill>
                <a:schemeClr val="bg1"/>
              </a:solidFill>
              <a:highlight>
                <a:srgbClr val="105CAA"/>
              </a:highlight>
              <a:latin typeface="+mj-lt"/>
            </a:endParaRPr>
          </a:p>
        </p:txBody>
      </p:sp>
      <p:sp>
        <p:nvSpPr>
          <p:cNvPr id="10" name="Rectangle: Rounded Corners 9">
            <a:extLst>
              <a:ext uri="{FF2B5EF4-FFF2-40B4-BE49-F238E27FC236}">
                <a16:creationId xmlns:a16="http://schemas.microsoft.com/office/drawing/2014/main" id="{F3B38397-216D-D827-0A76-63DA65D9B9CE}"/>
              </a:ext>
            </a:extLst>
          </p:cNvPr>
          <p:cNvSpPr/>
          <p:nvPr/>
        </p:nvSpPr>
        <p:spPr>
          <a:xfrm>
            <a:off x="19631" y="4111319"/>
            <a:ext cx="2985285" cy="393031"/>
          </a:xfrm>
          <a:prstGeom prst="roundRect">
            <a:avLst/>
          </a:prstGeom>
          <a:solidFill>
            <a:srgbClr val="70C05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BE" sz="1800" b="1" dirty="0" err="1">
                <a:solidFill>
                  <a:schemeClr val="bg1"/>
                </a:solidFill>
                <a:highlight>
                  <a:srgbClr val="70C056"/>
                </a:highlight>
                <a:latin typeface="+mj-lt"/>
              </a:rPr>
              <a:t>Preparedness</a:t>
            </a:r>
            <a:r>
              <a:rPr lang="fr-BE" sz="1800" b="1" dirty="0">
                <a:solidFill>
                  <a:schemeClr val="bg1"/>
                </a:solidFill>
                <a:highlight>
                  <a:srgbClr val="70C056"/>
                </a:highlight>
                <a:latin typeface="+mj-lt"/>
              </a:rPr>
              <a:t> to </a:t>
            </a:r>
            <a:r>
              <a:rPr lang="fr-BE" sz="1800" b="1" dirty="0" err="1">
                <a:solidFill>
                  <a:schemeClr val="bg1"/>
                </a:solidFill>
                <a:highlight>
                  <a:srgbClr val="70C056"/>
                </a:highlight>
                <a:latin typeface="+mj-lt"/>
              </a:rPr>
              <a:t>respond</a:t>
            </a:r>
            <a:endParaRPr lang="en-IE" sz="1800" b="1" dirty="0">
              <a:solidFill>
                <a:schemeClr val="bg1"/>
              </a:solidFill>
              <a:highlight>
                <a:srgbClr val="70C056"/>
              </a:highlight>
              <a:latin typeface="+mj-lt"/>
            </a:endParaRPr>
          </a:p>
        </p:txBody>
      </p:sp>
      <p:pic>
        <p:nvPicPr>
          <p:cNvPr id="1026" name="Picture 2" descr="Gdacs logo">
            <a:extLst>
              <a:ext uri="{FF2B5EF4-FFF2-40B4-BE49-F238E27FC236}">
                <a16:creationId xmlns:a16="http://schemas.microsoft.com/office/drawing/2014/main" id="{096BA20A-65AF-06C8-56AC-6043A4E16E5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31379" y="4015367"/>
            <a:ext cx="1922321" cy="565046"/>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Rounded Corners 12">
            <a:extLst>
              <a:ext uri="{FF2B5EF4-FFF2-40B4-BE49-F238E27FC236}">
                <a16:creationId xmlns:a16="http://schemas.microsoft.com/office/drawing/2014/main" id="{273989A7-2AD8-804B-EE9D-8DC57E30CF1F}"/>
              </a:ext>
            </a:extLst>
          </p:cNvPr>
          <p:cNvSpPr/>
          <p:nvPr/>
        </p:nvSpPr>
        <p:spPr>
          <a:xfrm>
            <a:off x="5399050" y="5312915"/>
            <a:ext cx="5690531" cy="1496886"/>
          </a:xfrm>
          <a:prstGeom prst="roundRect">
            <a:avLst>
              <a:gd name="adj" fmla="val 9271"/>
            </a:avLst>
          </a:prstGeom>
          <a:solidFill>
            <a:schemeClr val="bg1"/>
          </a:solidFill>
          <a:ln>
            <a:solidFill>
              <a:srgbClr val="FAA61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sz="1400" b="1">
              <a:solidFill>
                <a:schemeClr val="tx1"/>
              </a:solidFill>
              <a:latin typeface="+mj-lt"/>
            </a:endParaRPr>
          </a:p>
        </p:txBody>
      </p:sp>
      <p:pic>
        <p:nvPicPr>
          <p:cNvPr id="14" name="Picture 13">
            <a:extLst>
              <a:ext uri="{FF2B5EF4-FFF2-40B4-BE49-F238E27FC236}">
                <a16:creationId xmlns:a16="http://schemas.microsoft.com/office/drawing/2014/main" id="{D8CD23EF-E47D-40A9-5B6C-1549C9EE413C}"/>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056879" y="5399850"/>
            <a:ext cx="2561127" cy="1261930"/>
          </a:xfrm>
          <a:prstGeom prst="rect">
            <a:avLst/>
          </a:prstGeom>
          <a:noFill/>
          <a:ln>
            <a:noFill/>
          </a:ln>
        </p:spPr>
      </p:pic>
      <p:grpSp>
        <p:nvGrpSpPr>
          <p:cNvPr id="31" name="Group 30">
            <a:extLst>
              <a:ext uri="{FF2B5EF4-FFF2-40B4-BE49-F238E27FC236}">
                <a16:creationId xmlns:a16="http://schemas.microsoft.com/office/drawing/2014/main" id="{EDEFE80A-42C1-44E0-5FDC-8B2DAFBFAD30}"/>
              </a:ext>
            </a:extLst>
          </p:cNvPr>
          <p:cNvGrpSpPr/>
          <p:nvPr/>
        </p:nvGrpSpPr>
        <p:grpSpPr>
          <a:xfrm>
            <a:off x="6095999" y="1819571"/>
            <a:ext cx="6105725" cy="3040992"/>
            <a:chOff x="7489907" y="1466026"/>
            <a:chExt cx="4715965" cy="2507533"/>
          </a:xfrm>
        </p:grpSpPr>
        <p:sp>
          <p:nvSpPr>
            <p:cNvPr id="12" name="Rectangle: Rounded Corners 11">
              <a:extLst>
                <a:ext uri="{FF2B5EF4-FFF2-40B4-BE49-F238E27FC236}">
                  <a16:creationId xmlns:a16="http://schemas.microsoft.com/office/drawing/2014/main" id="{551F03A1-ACB8-2C2E-A6E3-4D22C462970F}"/>
                </a:ext>
              </a:extLst>
            </p:cNvPr>
            <p:cNvSpPr/>
            <p:nvPr/>
          </p:nvSpPr>
          <p:spPr>
            <a:xfrm>
              <a:off x="7489907" y="1466026"/>
              <a:ext cx="4583905" cy="2507533"/>
            </a:xfrm>
            <a:prstGeom prst="roundRect">
              <a:avLst>
                <a:gd name="adj" fmla="val 3160"/>
              </a:avLst>
            </a:prstGeom>
            <a:noFill/>
            <a:ln>
              <a:solidFill>
                <a:srgbClr val="3C7AB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latin typeface="+mj-lt"/>
              </a:endParaRPr>
            </a:p>
          </p:txBody>
        </p:sp>
        <p:grpSp>
          <p:nvGrpSpPr>
            <p:cNvPr id="41" name="Group 40">
              <a:extLst>
                <a:ext uri="{FF2B5EF4-FFF2-40B4-BE49-F238E27FC236}">
                  <a16:creationId xmlns:a16="http://schemas.microsoft.com/office/drawing/2014/main" id="{BD8FDCAE-6E71-8FB8-A92A-690DF4D8B860}"/>
                </a:ext>
              </a:extLst>
            </p:cNvPr>
            <p:cNvGrpSpPr/>
            <p:nvPr/>
          </p:nvGrpSpPr>
          <p:grpSpPr>
            <a:xfrm>
              <a:off x="10276921" y="3062581"/>
              <a:ext cx="1928951" cy="823961"/>
              <a:chOff x="5851996" y="4745426"/>
              <a:chExt cx="2613501" cy="1040775"/>
            </a:xfrm>
          </p:grpSpPr>
          <p:pic>
            <p:nvPicPr>
              <p:cNvPr id="35" name="Picture 34">
                <a:extLst>
                  <a:ext uri="{FF2B5EF4-FFF2-40B4-BE49-F238E27FC236}">
                    <a16:creationId xmlns:a16="http://schemas.microsoft.com/office/drawing/2014/main" id="{AFF55ADB-75E2-B972-8322-E7D893CFB576}"/>
                  </a:ext>
                </a:extLst>
              </p:cNvPr>
              <p:cNvPicPr>
                <a:picLocks noChangeAspect="1"/>
              </p:cNvPicPr>
              <p:nvPr/>
            </p:nvPicPr>
            <p:blipFill>
              <a:blip r:embed="rId6"/>
              <a:stretch>
                <a:fillRect/>
              </a:stretch>
            </p:blipFill>
            <p:spPr>
              <a:xfrm>
                <a:off x="5851997" y="5445754"/>
                <a:ext cx="956156" cy="285058"/>
              </a:xfrm>
              <a:prstGeom prst="rect">
                <a:avLst/>
              </a:prstGeom>
            </p:spPr>
          </p:pic>
          <p:grpSp>
            <p:nvGrpSpPr>
              <p:cNvPr id="40" name="Group 39">
                <a:extLst>
                  <a:ext uri="{FF2B5EF4-FFF2-40B4-BE49-F238E27FC236}">
                    <a16:creationId xmlns:a16="http://schemas.microsoft.com/office/drawing/2014/main" id="{7FC1F182-39D5-8CA3-B775-0A9A5F1B9C5F}"/>
                  </a:ext>
                </a:extLst>
              </p:cNvPr>
              <p:cNvGrpSpPr/>
              <p:nvPr/>
            </p:nvGrpSpPr>
            <p:grpSpPr>
              <a:xfrm>
                <a:off x="5851996" y="4745426"/>
                <a:ext cx="2613501" cy="1040775"/>
                <a:chOff x="5851996" y="4745426"/>
                <a:chExt cx="2613501" cy="1040775"/>
              </a:xfrm>
            </p:grpSpPr>
            <p:pic>
              <p:nvPicPr>
                <p:cNvPr id="33" name="Picture 32" descr="A logo with a tree and fire in the middle&#10;&#10;Description automatically generated">
                  <a:extLst>
                    <a:ext uri="{FF2B5EF4-FFF2-40B4-BE49-F238E27FC236}">
                      <a16:creationId xmlns:a16="http://schemas.microsoft.com/office/drawing/2014/main" id="{55C81831-0C69-11EB-9F32-1869CCFFE88E}"/>
                    </a:ext>
                  </a:extLst>
                </p:cNvPr>
                <p:cNvPicPr>
                  <a:picLocks noChangeAspect="1"/>
                </p:cNvPicPr>
                <p:nvPr/>
              </p:nvPicPr>
              <p:blipFill rotWithShape="1">
                <a:blip r:embed="rId7"/>
                <a:srcRect t="12500" r="5981" b="-7711"/>
                <a:stretch/>
              </p:blipFill>
              <p:spPr>
                <a:xfrm>
                  <a:off x="5851996" y="4745426"/>
                  <a:ext cx="2174562" cy="607157"/>
                </a:xfrm>
                <a:prstGeom prst="rect">
                  <a:avLst/>
                </a:prstGeom>
              </p:spPr>
            </p:pic>
            <p:sp>
              <p:nvSpPr>
                <p:cNvPr id="38" name="Rectangle 5">
                  <a:extLst>
                    <a:ext uri="{FF2B5EF4-FFF2-40B4-BE49-F238E27FC236}">
                      <a16:creationId xmlns:a16="http://schemas.microsoft.com/office/drawing/2014/main" id="{F553E754-6492-DE77-6C7B-3F29DF0BA917}"/>
                    </a:ext>
                  </a:extLst>
                </p:cNvPr>
                <p:cNvSpPr>
                  <a:spLocks noChangeArrowheads="1"/>
                </p:cNvSpPr>
                <p:nvPr/>
              </p:nvSpPr>
              <p:spPr bwMode="auto">
                <a:xfrm>
                  <a:off x="6902332" y="5412645"/>
                  <a:ext cx="1563165" cy="3735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dirty="0">
                      <a:ln>
                        <a:noFill/>
                      </a:ln>
                      <a:solidFill>
                        <a:srgbClr val="FAA73E"/>
                      </a:solidFill>
                      <a:effectLst/>
                      <a:latin typeface="+mj-lt"/>
                      <a:cs typeface="Arial" panose="020B0604020202020204" pitchFamily="34" charset="0"/>
                    </a:rPr>
                    <a:t>Emergency</a:t>
                  </a:r>
                  <a:br>
                    <a:rPr kumimoji="0" lang="en-US" altLang="en-US" sz="900" b="1" i="0" u="none" strike="noStrike" cap="none" normalizeH="0" baseline="0" dirty="0">
                      <a:ln>
                        <a:noFill/>
                      </a:ln>
                      <a:solidFill>
                        <a:srgbClr val="FAA73E"/>
                      </a:solidFill>
                      <a:effectLst/>
                      <a:latin typeface="+mj-lt"/>
                      <a:cs typeface="Arial" panose="020B0604020202020204" pitchFamily="34" charset="0"/>
                    </a:rPr>
                  </a:br>
                  <a:r>
                    <a:rPr kumimoji="0" lang="en-US" altLang="en-US" sz="900" b="1" i="0" u="none" strike="noStrike" cap="none" normalizeH="0" baseline="0">
                      <a:ln>
                        <a:noFill/>
                      </a:ln>
                      <a:solidFill>
                        <a:srgbClr val="FAA73E"/>
                      </a:solidFill>
                      <a:effectLst/>
                      <a:latin typeface="+mj-lt"/>
                      <a:cs typeface="Arial" panose="020B0604020202020204" pitchFamily="34" charset="0"/>
                    </a:rPr>
                    <a:t>Management Service</a:t>
                  </a:r>
                  <a:endParaRPr kumimoji="0" lang="en-US" altLang="en-US" sz="900" b="0" i="0" u="none" strike="noStrike" cap="none" normalizeH="0" baseline="0" dirty="0">
                    <a:ln>
                      <a:noFill/>
                    </a:ln>
                    <a:solidFill>
                      <a:schemeClr val="tx1"/>
                    </a:solidFill>
                    <a:effectLst/>
                    <a:latin typeface="+mj-lt"/>
                  </a:endParaRPr>
                </a:p>
              </p:txBody>
            </p:sp>
          </p:grpSp>
        </p:grpSp>
        <p:sp>
          <p:nvSpPr>
            <p:cNvPr id="15" name="TextBox 14">
              <a:extLst>
                <a:ext uri="{FF2B5EF4-FFF2-40B4-BE49-F238E27FC236}">
                  <a16:creationId xmlns:a16="http://schemas.microsoft.com/office/drawing/2014/main" id="{6E018E79-D22A-B59A-1B45-204E49BE2CA2}"/>
                </a:ext>
              </a:extLst>
            </p:cNvPr>
            <p:cNvSpPr txBox="1"/>
            <p:nvPr/>
          </p:nvSpPr>
          <p:spPr>
            <a:xfrm>
              <a:off x="7609376" y="1626033"/>
              <a:ext cx="1838061" cy="1091278"/>
            </a:xfrm>
            <a:prstGeom prst="rect">
              <a:avLst/>
            </a:prstGeom>
            <a:noFill/>
          </p:spPr>
          <p:txBody>
            <a:bodyPr wrap="square" rtlCol="0">
              <a:spAutoFit/>
            </a:bodyPr>
            <a:lstStyle/>
            <a:p>
              <a:pPr marL="285750" indent="-285750">
                <a:buFont typeface="Wingdings" panose="05000000000000000000" pitchFamily="2" charset="2"/>
                <a:buChar char="ü"/>
              </a:pPr>
              <a:r>
                <a:rPr lang="fr-BE" sz="1600" b="1">
                  <a:solidFill>
                    <a:schemeClr val="tx1"/>
                  </a:solidFill>
                  <a:latin typeface="+mj-lt"/>
                </a:rPr>
                <a:t>GDACS</a:t>
              </a:r>
            </a:p>
            <a:p>
              <a:pPr marL="285750" indent="-285750">
                <a:buFont typeface="Wingdings" panose="05000000000000000000" pitchFamily="2" charset="2"/>
                <a:buChar char="ü"/>
              </a:pPr>
              <a:r>
                <a:rPr lang="fr-BE" sz="1600" b="1">
                  <a:solidFill>
                    <a:schemeClr val="tx1"/>
                  </a:solidFill>
                  <a:latin typeface="+mj-lt"/>
                </a:rPr>
                <a:t>Copernicus EMS</a:t>
              </a:r>
            </a:p>
            <a:p>
              <a:pPr marL="285750" indent="-285750">
                <a:buFont typeface="Wingdings" panose="05000000000000000000" pitchFamily="2" charset="2"/>
                <a:buChar char="ü"/>
              </a:pPr>
              <a:r>
                <a:rPr lang="fr-BE" sz="1600" b="1">
                  <a:solidFill>
                    <a:schemeClr val="tx1"/>
                  </a:solidFill>
                  <a:latin typeface="+mj-lt"/>
                </a:rPr>
                <a:t>Aristotle-ENHSP</a:t>
              </a:r>
            </a:p>
            <a:p>
              <a:pPr marL="285750" indent="-285750">
                <a:buFont typeface="Wingdings" panose="05000000000000000000" pitchFamily="2" charset="2"/>
                <a:buChar char="ü"/>
              </a:pPr>
              <a:r>
                <a:rPr lang="fr-BE" sz="1600" b="1">
                  <a:solidFill>
                    <a:schemeClr val="tx1"/>
                  </a:solidFill>
                  <a:latin typeface="+mj-lt"/>
                </a:rPr>
                <a:t>Global Situation System (GSS)</a:t>
              </a:r>
              <a:endParaRPr lang="en-IE" sz="1600" b="1">
                <a:solidFill>
                  <a:schemeClr val="tx1"/>
                </a:solidFill>
                <a:latin typeface="+mj-lt"/>
              </a:endParaRPr>
            </a:p>
          </p:txBody>
        </p:sp>
      </p:grpSp>
      <p:sp>
        <p:nvSpPr>
          <p:cNvPr id="16" name="TextBox 15">
            <a:extLst>
              <a:ext uri="{FF2B5EF4-FFF2-40B4-BE49-F238E27FC236}">
                <a16:creationId xmlns:a16="http://schemas.microsoft.com/office/drawing/2014/main" id="{115E8B58-7571-C8FD-53FD-5B9F3B40790C}"/>
              </a:ext>
            </a:extLst>
          </p:cNvPr>
          <p:cNvSpPr txBox="1"/>
          <p:nvPr/>
        </p:nvSpPr>
        <p:spPr>
          <a:xfrm>
            <a:off x="5359625" y="5711922"/>
            <a:ext cx="2417688" cy="830997"/>
          </a:xfrm>
          <a:prstGeom prst="rect">
            <a:avLst/>
          </a:prstGeom>
          <a:noFill/>
        </p:spPr>
        <p:txBody>
          <a:bodyPr wrap="square" rtlCol="0">
            <a:spAutoFit/>
          </a:bodyPr>
          <a:lstStyle/>
          <a:p>
            <a:pPr marL="285750" indent="-285750">
              <a:buFont typeface="Wingdings" panose="05000000000000000000" pitchFamily="2" charset="2"/>
              <a:buChar char="ü"/>
            </a:pPr>
            <a:r>
              <a:rPr lang="fr-BE" sz="1600" b="1">
                <a:solidFill>
                  <a:schemeClr val="tx1"/>
                </a:solidFill>
                <a:latin typeface="+mj-lt"/>
              </a:rPr>
              <a:t>Galileo Emergency Warning Satellite services (EWSS)</a:t>
            </a:r>
          </a:p>
        </p:txBody>
      </p:sp>
      <p:sp>
        <p:nvSpPr>
          <p:cNvPr id="19" name="Rectangle: Rounded Corners 18">
            <a:extLst>
              <a:ext uri="{FF2B5EF4-FFF2-40B4-BE49-F238E27FC236}">
                <a16:creationId xmlns:a16="http://schemas.microsoft.com/office/drawing/2014/main" id="{66296642-B622-3032-9886-329020A1092C}"/>
              </a:ext>
            </a:extLst>
          </p:cNvPr>
          <p:cNvSpPr/>
          <p:nvPr/>
        </p:nvSpPr>
        <p:spPr>
          <a:xfrm>
            <a:off x="58186" y="4504350"/>
            <a:ext cx="2497831" cy="2167870"/>
          </a:xfrm>
          <a:prstGeom prst="roundRect">
            <a:avLst>
              <a:gd name="adj" fmla="val 9271"/>
            </a:avLst>
          </a:prstGeom>
          <a:solidFill>
            <a:schemeClr val="bg1"/>
          </a:solidFill>
          <a:ln>
            <a:solidFill>
              <a:srgbClr val="70C05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sz="1400" b="1">
              <a:solidFill>
                <a:schemeClr val="tx1"/>
              </a:solidFill>
              <a:latin typeface="+mj-lt"/>
            </a:endParaRPr>
          </a:p>
        </p:txBody>
      </p:sp>
      <p:pic>
        <p:nvPicPr>
          <p:cNvPr id="21" name="Picture 20" descr="A logo with a map and waves&#10;&#10;Description automatically generated">
            <a:extLst>
              <a:ext uri="{FF2B5EF4-FFF2-40B4-BE49-F238E27FC236}">
                <a16:creationId xmlns:a16="http://schemas.microsoft.com/office/drawing/2014/main" id="{C258F59C-29C1-CED1-4F1E-8CB7A1750177}"/>
              </a:ext>
            </a:extLst>
          </p:cNvPr>
          <p:cNvPicPr>
            <a:picLocks noChangeAspect="1"/>
          </p:cNvPicPr>
          <p:nvPr/>
        </p:nvPicPr>
        <p:blipFill rotWithShape="1">
          <a:blip r:embed="rId8"/>
          <a:srcRect l="464" t="9771" r="-464" b="8698"/>
          <a:stretch/>
        </p:blipFill>
        <p:spPr>
          <a:xfrm>
            <a:off x="942353" y="5263414"/>
            <a:ext cx="1467179" cy="1293069"/>
          </a:xfrm>
          <a:prstGeom prst="rect">
            <a:avLst/>
          </a:prstGeom>
        </p:spPr>
      </p:pic>
      <p:sp>
        <p:nvSpPr>
          <p:cNvPr id="22" name="TextBox 21">
            <a:extLst>
              <a:ext uri="{FF2B5EF4-FFF2-40B4-BE49-F238E27FC236}">
                <a16:creationId xmlns:a16="http://schemas.microsoft.com/office/drawing/2014/main" id="{14026BA3-22DB-F984-0E03-141053D276BC}"/>
              </a:ext>
            </a:extLst>
          </p:cNvPr>
          <p:cNvSpPr txBox="1"/>
          <p:nvPr/>
        </p:nvSpPr>
        <p:spPr>
          <a:xfrm>
            <a:off x="19631" y="4596315"/>
            <a:ext cx="2136429" cy="584775"/>
          </a:xfrm>
          <a:prstGeom prst="rect">
            <a:avLst/>
          </a:prstGeom>
          <a:noFill/>
        </p:spPr>
        <p:txBody>
          <a:bodyPr wrap="square" rtlCol="0">
            <a:spAutoFit/>
          </a:bodyPr>
          <a:lstStyle/>
          <a:p>
            <a:pPr marL="342900" indent="-342900">
              <a:buFont typeface="Wingdings" panose="05000000000000000000" pitchFamily="2" charset="2"/>
              <a:buChar char="ü"/>
            </a:pPr>
            <a:r>
              <a:rPr lang="fr-BE" sz="1600" b="1">
                <a:solidFill>
                  <a:schemeClr val="tx1"/>
                </a:solidFill>
                <a:latin typeface="+mj-lt"/>
              </a:rPr>
              <a:t>CoastWAVE projects</a:t>
            </a:r>
            <a:endParaRPr lang="en-IE" sz="1600" b="1">
              <a:solidFill>
                <a:schemeClr val="tx1"/>
              </a:solidFill>
              <a:latin typeface="+mj-lt"/>
            </a:endParaRPr>
          </a:p>
        </p:txBody>
      </p:sp>
      <p:sp>
        <p:nvSpPr>
          <p:cNvPr id="25" name="Rectangle: Rounded Corners 24">
            <a:extLst>
              <a:ext uri="{FF2B5EF4-FFF2-40B4-BE49-F238E27FC236}">
                <a16:creationId xmlns:a16="http://schemas.microsoft.com/office/drawing/2014/main" id="{8EAEA995-046E-88DB-0EEB-DB45C3FD0AAB}"/>
              </a:ext>
            </a:extLst>
          </p:cNvPr>
          <p:cNvSpPr/>
          <p:nvPr/>
        </p:nvSpPr>
        <p:spPr>
          <a:xfrm>
            <a:off x="24697" y="2103557"/>
            <a:ext cx="2155595" cy="870818"/>
          </a:xfrm>
          <a:prstGeom prst="roundRect">
            <a:avLst>
              <a:gd name="adj" fmla="val 9271"/>
            </a:avLst>
          </a:prstGeom>
          <a:solidFill>
            <a:schemeClr val="bg1"/>
          </a:solidFill>
          <a:ln>
            <a:solidFill>
              <a:srgbClr val="0EB5D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sz="1400" b="1">
              <a:solidFill>
                <a:schemeClr val="tx1"/>
              </a:solidFill>
              <a:latin typeface="+mj-lt"/>
            </a:endParaRPr>
          </a:p>
        </p:txBody>
      </p:sp>
      <p:pic>
        <p:nvPicPr>
          <p:cNvPr id="29" name="Picture 28" descr="A red background with white letters&#10;&#10;Description automatically generated">
            <a:extLst>
              <a:ext uri="{FF2B5EF4-FFF2-40B4-BE49-F238E27FC236}">
                <a16:creationId xmlns:a16="http://schemas.microsoft.com/office/drawing/2014/main" id="{662A0EDC-0A4C-2166-3A4E-DA8FC05A40C9}"/>
              </a:ext>
            </a:extLst>
          </p:cNvPr>
          <p:cNvPicPr>
            <a:picLocks noChangeAspect="1"/>
          </p:cNvPicPr>
          <p:nvPr/>
        </p:nvPicPr>
        <p:blipFill>
          <a:blip r:embed="rId9"/>
          <a:stretch>
            <a:fillRect/>
          </a:stretch>
        </p:blipFill>
        <p:spPr>
          <a:xfrm>
            <a:off x="205222" y="2289198"/>
            <a:ext cx="1690172" cy="429438"/>
          </a:xfrm>
          <a:prstGeom prst="rect">
            <a:avLst/>
          </a:prstGeom>
        </p:spPr>
      </p:pic>
      <p:pic>
        <p:nvPicPr>
          <p:cNvPr id="3" name="Picture 2" descr="A screenshot of a computer screen&#10;&#10;Description automatically generated">
            <a:extLst>
              <a:ext uri="{FF2B5EF4-FFF2-40B4-BE49-F238E27FC236}">
                <a16:creationId xmlns:a16="http://schemas.microsoft.com/office/drawing/2014/main" id="{79C42E1A-AE57-18F6-AE73-A40C61FB7671}"/>
              </a:ext>
            </a:extLst>
          </p:cNvPr>
          <p:cNvPicPr>
            <a:picLocks noChangeAspect="1"/>
          </p:cNvPicPr>
          <p:nvPr/>
        </p:nvPicPr>
        <p:blipFill>
          <a:blip r:embed="rId10"/>
          <a:stretch>
            <a:fillRect/>
          </a:stretch>
        </p:blipFill>
        <p:spPr>
          <a:xfrm>
            <a:off x="8630399" y="1913992"/>
            <a:ext cx="3220134" cy="1595940"/>
          </a:xfrm>
          <a:prstGeom prst="rect">
            <a:avLst/>
          </a:prstGeom>
        </p:spPr>
      </p:pic>
      <p:pic>
        <p:nvPicPr>
          <p:cNvPr id="5" name="Picture 2" descr="Image result for aristotle enhsp">
            <a:extLst>
              <a:ext uri="{FF2B5EF4-FFF2-40B4-BE49-F238E27FC236}">
                <a16:creationId xmlns:a16="http://schemas.microsoft.com/office/drawing/2014/main" id="{898B6AF7-E747-46A0-5FC2-E6CA95A30D23}"/>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299096" y="3431740"/>
            <a:ext cx="1317822" cy="1350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6092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FD77D63-5ABB-549F-6201-D11C714B15F0}"/>
              </a:ext>
            </a:extLst>
          </p:cNvPr>
          <p:cNvSpPr txBox="1"/>
          <p:nvPr/>
        </p:nvSpPr>
        <p:spPr>
          <a:xfrm>
            <a:off x="889903" y="2083136"/>
            <a:ext cx="10204817" cy="3340082"/>
          </a:xfrm>
          <a:prstGeom prst="rect">
            <a:avLst/>
          </a:prstGeom>
          <a:noFill/>
        </p:spPr>
        <p:txBody>
          <a:bodyPr wrap="square">
            <a:spAutoFit/>
          </a:bodyPr>
          <a:lstStyle/>
          <a:p>
            <a:pPr marL="457200" lvl="0" indent="-457200" algn="just">
              <a:lnSpc>
                <a:spcPct val="115000"/>
              </a:lnSpc>
              <a:spcAft>
                <a:spcPts val="3000"/>
              </a:spcAft>
              <a:buClr>
                <a:schemeClr val="bg2"/>
              </a:buClr>
              <a:buSzPct val="140000"/>
              <a:buFont typeface="+mj-lt"/>
              <a:buAutoNum type="arabicPeriod"/>
            </a:pPr>
            <a:r>
              <a:rPr lang="en-US" sz="2000">
                <a:solidFill>
                  <a:schemeClr val="bg2"/>
                </a:solidFill>
                <a:effectLst/>
                <a:latin typeface="+mj-lt"/>
                <a:ea typeface="Times New Roman" panose="02020603050405020304" pitchFamily="18" charset="0"/>
                <a:cs typeface="Times New Roman" panose="02020603050405020304" pitchFamily="18" charset="0"/>
              </a:rPr>
              <a:t>EW4ALL</a:t>
            </a:r>
            <a:r>
              <a:rPr lang="en-US" sz="2000" b="1">
                <a:solidFill>
                  <a:schemeClr val="bg2"/>
                </a:solidFill>
                <a:effectLst/>
                <a:latin typeface="+mj-lt"/>
                <a:ea typeface="Times New Roman" panose="02020603050405020304" pitchFamily="18" charset="0"/>
                <a:cs typeface="Times New Roman" panose="02020603050405020304" pitchFamily="18" charset="0"/>
              </a:rPr>
              <a:t> </a:t>
            </a:r>
            <a:r>
              <a:rPr lang="en-US" sz="2000">
                <a:solidFill>
                  <a:schemeClr val="bg2"/>
                </a:solidFill>
                <a:effectLst/>
                <a:latin typeface="+mj-lt"/>
                <a:ea typeface="Times New Roman" panose="02020603050405020304" pitchFamily="18" charset="0"/>
                <a:cs typeface="Times New Roman" panose="02020603050405020304" pitchFamily="18" charset="0"/>
              </a:rPr>
              <a:t>is an opportunity to </a:t>
            </a:r>
            <a:r>
              <a:rPr lang="en-US" sz="2000" b="1">
                <a:solidFill>
                  <a:schemeClr val="bg2"/>
                </a:solidFill>
                <a:effectLst/>
                <a:latin typeface="+mj-lt"/>
                <a:ea typeface="Times New Roman" panose="02020603050405020304" pitchFamily="18" charset="0"/>
                <a:cs typeface="Times New Roman" panose="02020603050405020304" pitchFamily="18" charset="0"/>
              </a:rPr>
              <a:t>raise awareness on EWS </a:t>
            </a:r>
            <a:r>
              <a:rPr lang="en-US" sz="2000">
                <a:solidFill>
                  <a:schemeClr val="bg2"/>
                </a:solidFill>
                <a:effectLst/>
                <a:latin typeface="+mj-lt"/>
                <a:ea typeface="Times New Roman" panose="02020603050405020304" pitchFamily="18" charset="0"/>
                <a:cs typeface="Times New Roman" panose="02020603050405020304" pitchFamily="18" charset="0"/>
              </a:rPr>
              <a:t>and to accelerate efforts worldwide. </a:t>
            </a:r>
            <a:endParaRPr lang="en-US" sz="2000">
              <a:solidFill>
                <a:schemeClr val="bg2"/>
              </a:solidFill>
              <a:latin typeface="+mj-lt"/>
              <a:ea typeface="Times New Roman" panose="02020603050405020304" pitchFamily="18" charset="0"/>
              <a:cs typeface="Times New Roman" panose="02020603050405020304" pitchFamily="18" charset="0"/>
            </a:endParaRPr>
          </a:p>
          <a:p>
            <a:pPr marL="457200" lvl="0" indent="-457200" algn="just">
              <a:lnSpc>
                <a:spcPct val="115000"/>
              </a:lnSpc>
              <a:spcAft>
                <a:spcPts val="3000"/>
              </a:spcAft>
              <a:buClr>
                <a:schemeClr val="bg2"/>
              </a:buClr>
              <a:buSzPct val="140000"/>
              <a:buFont typeface="+mj-lt"/>
              <a:buAutoNum type="arabicPeriod"/>
            </a:pPr>
            <a:r>
              <a:rPr lang="en-US" sz="2000">
                <a:solidFill>
                  <a:schemeClr val="bg2"/>
                </a:solidFill>
                <a:latin typeface="+mj-lt"/>
                <a:ea typeface="Times New Roman" panose="02020603050405020304" pitchFamily="18" charset="0"/>
                <a:cs typeface="Times New Roman" panose="02020603050405020304" pitchFamily="18" charset="0"/>
              </a:rPr>
              <a:t>F</a:t>
            </a:r>
            <a:r>
              <a:rPr lang="en-US" sz="2000" b="1">
                <a:solidFill>
                  <a:schemeClr val="bg2"/>
                </a:solidFill>
                <a:latin typeface="+mj-lt"/>
                <a:ea typeface="Times New Roman" panose="02020603050405020304" pitchFamily="18" charset="0"/>
                <a:cs typeface="Times New Roman" panose="02020603050405020304" pitchFamily="18" charset="0"/>
              </a:rPr>
              <a:t>eedback on how to better support and improve </a:t>
            </a:r>
            <a:r>
              <a:rPr lang="en-US" sz="2000">
                <a:solidFill>
                  <a:schemeClr val="bg2"/>
                </a:solidFill>
                <a:latin typeface="+mj-lt"/>
                <a:ea typeface="Times New Roman" panose="02020603050405020304" pitchFamily="18" charset="0"/>
                <a:cs typeface="Times New Roman" panose="02020603050405020304" pitchFamily="18" charset="0"/>
              </a:rPr>
              <a:t>early warning systems for UCPM MS/PS is very important, please share with us.</a:t>
            </a:r>
          </a:p>
          <a:p>
            <a:pPr marL="457200" lvl="0" indent="-457200" algn="just">
              <a:lnSpc>
                <a:spcPct val="115000"/>
              </a:lnSpc>
              <a:spcAft>
                <a:spcPts val="3000"/>
              </a:spcAft>
              <a:buClr>
                <a:schemeClr val="bg2"/>
              </a:buClr>
              <a:buSzPct val="140000"/>
              <a:buFont typeface="+mj-lt"/>
              <a:buAutoNum type="arabicPeriod"/>
            </a:pPr>
            <a:r>
              <a:rPr lang="en-US" sz="2000">
                <a:solidFill>
                  <a:schemeClr val="bg2"/>
                </a:solidFill>
                <a:latin typeface="+mj-lt"/>
                <a:ea typeface="Times New Roman" panose="02020603050405020304" pitchFamily="18" charset="0"/>
                <a:cs typeface="Times New Roman" panose="02020603050405020304" pitchFamily="18" charset="0"/>
              </a:rPr>
              <a:t>Looking to the near future: upcoming </a:t>
            </a:r>
            <a:r>
              <a:rPr lang="en-US" sz="2000" b="1">
                <a:solidFill>
                  <a:schemeClr val="bg2"/>
                </a:solidFill>
                <a:latin typeface="+mj-lt"/>
                <a:ea typeface="Times New Roman" panose="02020603050405020304" pitchFamily="18" charset="0"/>
                <a:cs typeface="Times New Roman" panose="02020603050405020304" pitchFamily="18" charset="0"/>
              </a:rPr>
              <a:t>EU preparedness strategy</a:t>
            </a:r>
            <a:r>
              <a:rPr lang="en-US" sz="2000">
                <a:solidFill>
                  <a:schemeClr val="bg2"/>
                </a:solidFill>
                <a:latin typeface="+mj-lt"/>
                <a:ea typeface="Times New Roman" panose="02020603050405020304" pitchFamily="18" charset="0"/>
                <a:cs typeface="Times New Roman" panose="02020603050405020304" pitchFamily="18" charset="0"/>
              </a:rPr>
              <a:t>. </a:t>
            </a:r>
          </a:p>
          <a:p>
            <a:pPr marL="457200" lvl="0" indent="-457200" algn="just">
              <a:lnSpc>
                <a:spcPct val="115000"/>
              </a:lnSpc>
              <a:spcAft>
                <a:spcPts val="800"/>
              </a:spcAft>
              <a:buClr>
                <a:schemeClr val="bg2"/>
              </a:buClr>
              <a:buFont typeface="+mj-lt"/>
              <a:buAutoNum type="arabicPeriod"/>
            </a:pPr>
            <a:endParaRPr lang="en-US" sz="2000">
              <a:solidFill>
                <a:schemeClr val="bg2"/>
              </a:solidFill>
              <a:latin typeface="+mj-lt"/>
              <a:ea typeface="Times New Roman" panose="02020603050405020304" pitchFamily="18" charset="0"/>
              <a:cs typeface="Times New Roman" panose="02020603050405020304" pitchFamily="18" charset="0"/>
            </a:endParaRPr>
          </a:p>
        </p:txBody>
      </p:sp>
      <p:sp>
        <p:nvSpPr>
          <p:cNvPr id="11" name="Title 10">
            <a:extLst>
              <a:ext uri="{FF2B5EF4-FFF2-40B4-BE49-F238E27FC236}">
                <a16:creationId xmlns:a16="http://schemas.microsoft.com/office/drawing/2014/main" id="{3116663E-340C-D121-66A6-0F131AECEADC}"/>
              </a:ext>
            </a:extLst>
          </p:cNvPr>
          <p:cNvSpPr>
            <a:spLocks noGrp="1"/>
          </p:cNvSpPr>
          <p:nvPr>
            <p:ph type="title"/>
          </p:nvPr>
        </p:nvSpPr>
        <p:spPr/>
        <p:txBody>
          <a:bodyPr/>
          <a:lstStyle/>
          <a:p>
            <a:r>
              <a:rPr lang="fr-BE" sz="4800">
                <a:solidFill>
                  <a:srgbClr val="09257F"/>
                </a:solidFill>
              </a:rPr>
              <a:t>Conclusions</a:t>
            </a:r>
            <a:endParaRPr lang="en-IE" sz="4800">
              <a:solidFill>
                <a:srgbClr val="09257F"/>
              </a:solidFill>
            </a:endParaRPr>
          </a:p>
        </p:txBody>
      </p:sp>
    </p:spTree>
    <p:extLst>
      <p:ext uri="{BB962C8B-B14F-4D97-AF65-F5344CB8AC3E}">
        <p14:creationId xmlns:p14="http://schemas.microsoft.com/office/powerpoint/2010/main" val="28047047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Office Theme">
  <a:themeElements>
    <a:clrScheme name="EC colour scheme">
      <a:dk1>
        <a:srgbClr val="4D4D4D"/>
      </a:dk1>
      <a:lt1>
        <a:srgbClr val="FFFFFF"/>
      </a:lt1>
      <a:dk2>
        <a:srgbClr val="034EA2"/>
      </a:dk2>
      <a:lt2>
        <a:srgbClr val="D3E8F9"/>
      </a:lt2>
      <a:accent1>
        <a:srgbClr val="1E858B"/>
      </a:accent1>
      <a:accent2>
        <a:srgbClr val="4BC5DE"/>
      </a:accent2>
      <a:accent3>
        <a:srgbClr val="1EC08A"/>
      </a:accent3>
      <a:accent4>
        <a:srgbClr val="ED8D2F"/>
      </a:accent4>
      <a:accent5>
        <a:srgbClr val="FFC000"/>
      </a:accent5>
      <a:accent6>
        <a:srgbClr val="E76C53"/>
      </a:accent6>
      <a:hlink>
        <a:srgbClr val="0563C1"/>
      </a:hlink>
      <a:folHlink>
        <a:srgbClr val="24337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tion1" id="{C0E4BC88-24AC-431B-95F9-16EE3DA3EBE9}" vid="{8D80B4F7-3850-4D3F-BDF1-21D392859092}"/>
    </a:ext>
  </a:ext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blank</Template>
  <TotalTime>3752</TotalTime>
  <Words>561</Words>
  <Application>Microsoft Office PowerPoint</Application>
  <PresentationFormat>Widescreen</PresentationFormat>
  <Paragraphs>75</Paragraphs>
  <Slides>10</Slides>
  <Notes>6</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10</vt:i4>
      </vt:variant>
    </vt:vector>
  </HeadingPairs>
  <TitlesOfParts>
    <vt:vector size="17" baseType="lpstr">
      <vt:lpstr>ECSquareSansPro-Medium</vt:lpstr>
      <vt:lpstr>Calibri</vt:lpstr>
      <vt:lpstr>Times New Roman</vt:lpstr>
      <vt:lpstr>Manrope</vt:lpstr>
      <vt:lpstr>Wingdings</vt:lpstr>
      <vt:lpstr>Arial</vt:lpstr>
      <vt:lpstr>Office Theme</vt:lpstr>
      <vt:lpstr>EU Civil Protection Mechanism &amp;  Early warnings for all initiative</vt:lpstr>
      <vt:lpstr>When a disaster strikes, national authorities across the world can activate the EU Civil Protection Mechanism to request coordinated assistance</vt:lpstr>
      <vt:lpstr>PowerPoint Presentation</vt:lpstr>
      <vt:lpstr>PowerPoint Presentation</vt:lpstr>
      <vt:lpstr>PowerPoint Presentation</vt:lpstr>
      <vt:lpstr>PowerPoint Presentation</vt:lpstr>
      <vt:lpstr>Early Warning Systems in the EU &amp; the UN Early Warnings for All initiative</vt:lpstr>
      <vt:lpstr>Examples of contributions to EW4All</vt:lpstr>
      <vt:lpstr>Conclusions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DENIS LOUPOT Auriane (ECHO)</dc:creator>
  <cp:lastModifiedBy>DENIS LOUPOT Auriane (ECHO)</cp:lastModifiedBy>
  <cp:revision>11</cp:revision>
  <dcterms:created xsi:type="dcterms:W3CDTF">2024-11-18T13:35:05Z</dcterms:created>
  <dcterms:modified xsi:type="dcterms:W3CDTF">2024-11-28T08:50:56Z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0x010100AF098AE41A192E4C85C747A9850AEF9A</vt:lpwstr>
  </property>
  <property fmtid="{D5CDD505-2E9C-101B-9397-08002B2CF9AE}" pid="3" name="MSIP_Label_6bd9ddd1-4d20-43f6-abfa-fc3c07406f94_Enabled">
    <vt:lpwstr>true</vt:lpwstr>
  </property>
  <property fmtid="{D5CDD505-2E9C-101B-9397-08002B2CF9AE}" pid="4" name="MSIP_Label_6bd9ddd1-4d20-43f6-abfa-fc3c07406f94_SetDate">
    <vt:lpwstr>2023-09-26T10:27:54Z</vt:lpwstr>
  </property>
  <property fmtid="{D5CDD505-2E9C-101B-9397-08002B2CF9AE}" pid="5" name="MSIP_Label_6bd9ddd1-4d20-43f6-abfa-fc3c07406f94_Method">
    <vt:lpwstr>Standard</vt:lpwstr>
  </property>
  <property fmtid="{D5CDD505-2E9C-101B-9397-08002B2CF9AE}" pid="6" name="MSIP_Label_6bd9ddd1-4d20-43f6-abfa-fc3c07406f94_Name">
    <vt:lpwstr>Commission Use</vt:lpwstr>
  </property>
  <property fmtid="{D5CDD505-2E9C-101B-9397-08002B2CF9AE}" pid="7" name="MSIP_Label_6bd9ddd1-4d20-43f6-abfa-fc3c07406f94_SiteId">
    <vt:lpwstr>b24c8b06-522c-46fe-9080-70926f8dddb1</vt:lpwstr>
  </property>
  <property fmtid="{D5CDD505-2E9C-101B-9397-08002B2CF9AE}" pid="8" name="MSIP_Label_6bd9ddd1-4d20-43f6-abfa-fc3c07406f94_ActionId">
    <vt:lpwstr>5f9041e0-26c3-439f-9557-91c751557f9e</vt:lpwstr>
  </property>
  <property fmtid="{D5CDD505-2E9C-101B-9397-08002B2CF9AE}" pid="9" name="MSIP_Label_6bd9ddd1-4d20-43f6-abfa-fc3c07406f94_ContentBits">
    <vt:lpwstr>0</vt:lpwstr>
  </property>
</Properties>
</file>